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6060"/>
    <a:srgbClr val="B5B2B3"/>
    <a:srgbClr val="000000"/>
    <a:srgbClr val="BCBCB8"/>
    <a:srgbClr val="FFFEF6"/>
    <a:srgbClr val="717275"/>
    <a:srgbClr val="B6B6B6"/>
    <a:srgbClr val="434343"/>
    <a:srgbClr val="18B810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AC3E88-8547-47BF-829B-BB35EFF33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FEE946-1301-44AE-B89C-538325C8F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70EA84-BCF4-47E5-B4A8-AC0B3C098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B3778A-5119-4402-9674-ADA8428BB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1E3704-972D-42EC-BF34-61DCA311B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3743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652881-08EC-4BCE-BEA1-FA62737D0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F94AD05-B853-4A94-8EAA-AEE3EA003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9A47E2-DBE0-4B45-8C77-519DA03B9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521C68-613B-4901-B1E8-7C6685931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C9E7EA-2F35-4F91-82BB-8D15F4846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32486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BF0F6DF-A120-4603-BF17-AA13134C78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802F838-2608-46AD-9774-09F1671CB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1029D5-D76C-4CCE-9575-1EAA5CE5B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1F6126-381A-43A7-9DEA-8A92FFB7B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9AF3B8-4577-4F49-84DC-EE6AB762F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87085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B96DFD-D7D0-463D-AB26-422B031A2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027339-E7E8-4B7E-B97E-56A99C852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DFA823-5096-489E-AD1F-870E7D7A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9EB7E0-D97D-4280-AD9C-A1254FEC9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F1D214-63DA-4D8F-AFE9-4C4D23C72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6373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A2FFA9-954B-4924-816E-DA2FA0516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1B57564-097E-470E-B942-7D6717008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1173D9-9125-4481-8B23-9E2EA0D87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8F678A-4D7F-4DCC-9317-72E962079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BEA413-27C6-4BD7-8DB2-87DE7EE16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26357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7ED3F2-8636-4113-B081-D5286130B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22D886-2947-4973-B3BE-C1B74F0931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5238A53-99AB-41D2-9EF0-F086A8EB84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A7ADEF-D61E-43E5-B8E6-BF84AAB62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1DE933-D20F-4AEF-866F-EFA214971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51D632-27AA-4B50-9BA1-DA5CB084F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04646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2E1BC8-7F3F-486B-A7BE-E886B0E25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01ABCD3-36C8-49D5-86BF-495E34AB2E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F8EF3E8-0C25-4091-972B-7AD5AE45D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B9F95D4-F68D-465B-8B80-48C57CBEE4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A09A6AA-12AB-4BE0-9B75-F5001A0D8F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31CABAA-A8DD-4BBE-BE64-C59372B22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551B4D4-62B5-4D5D-8017-54193D747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44C992B-4E1B-458A-A738-BFD0E9732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3924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E4FB7B-133A-4705-A0A7-A5A62C647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8E542E9-5E33-4925-8758-AF3783DBA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63A9EB7-0C1B-4AEC-94FB-C49293F8E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AD8FBFA-7C8D-4CA0-A61B-B4AEA6087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8301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0FFBF7D-9E27-48F9-BAFD-E887E817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EE8E932-27BA-4AC1-AD6E-3D013B7A9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003A804-16B7-4C48-B400-60DC49BFB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8626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F8F6F6-E049-44FE-A4A6-A73AC4698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56A7EF-F4B0-4C1D-944A-9298AE316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D58875-438B-4B40-9D43-CECAD2C5A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565383E-637A-47F9-B6E8-76F0CEB6B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C8CA4F-FBD2-46D2-8859-4848270BB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999A306-29DC-4BEE-9779-21172B48D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420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03F567-3239-46D7-9E05-5BC54F1E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7F38A5F-DC6D-4C0A-97C2-46252FF115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5EA03C5-A73F-46E0-BE9B-DDBABF164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D41221F-1BDD-47CD-A890-AB8D4F6E5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1B3E6A1-6CD9-450A-A391-E510B3512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A7C004D-1F38-4448-B12B-90DC53D03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4702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3AE90FE-5630-440B-AA1C-3BA55BADE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10175D-224F-465E-8DEF-B0F9F0519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53E25E-B1A7-465F-902B-D8A9386616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CE831-A796-423A-AC80-91E7FCD1C625}" type="datetimeFigureOut">
              <a:rPr lang="es-MX" smtClean="0"/>
              <a:t>28/10/2025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B754E4-CB67-4EFD-A327-06D4F5581E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B30F36-22E2-4021-81F0-F79F978D5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A5E19-52DE-4386-BDBF-8E0F55F1C7C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94099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3"/><Relationship Id="rId1" Type="http://schemas.openxmlformats.org/officeDocument/2006/relationships/audio" Target="NULL" TargetMode="External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p3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726">
              <a:srgbClr val="000103"/>
            </a:gs>
            <a:gs pos="77000">
              <a:srgbClr val="3D3D3D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6003E95D-3767-4D7B-AD67-1A7AA86D3AEE}"/>
              </a:ext>
            </a:extLst>
          </p:cNvPr>
          <p:cNvSpPr txBox="1"/>
          <p:nvPr/>
        </p:nvSpPr>
        <p:spPr>
          <a:xfrm>
            <a:off x="3670851" y="1630016"/>
            <a:ext cx="535387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138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31F03AA-E3FA-4869-842C-42E8B1877439}"/>
              </a:ext>
            </a:extLst>
          </p:cNvPr>
          <p:cNvSpPr txBox="1"/>
          <p:nvPr/>
        </p:nvSpPr>
        <p:spPr>
          <a:xfrm>
            <a:off x="3139205" y="1739420"/>
            <a:ext cx="64171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u="sng" dirty="0">
                <a:solidFill>
                  <a:schemeClr val="bg1"/>
                </a:solidFill>
                <a:latin typeface="Candy Cake" panose="02000600000000000000" pitchFamily="2" charset="0"/>
                <a:cs typeface="Aharoni" panose="02010803020104030203" pitchFamily="2" charset="-79"/>
              </a:rPr>
              <a:t>Guía de Primeros Auxilios – Leyes Ponderales: Formación del Óxido de Cobre (</a:t>
            </a:r>
            <a:r>
              <a:rPr lang="es-MX" sz="3200" b="1" u="sng" dirty="0" err="1">
                <a:solidFill>
                  <a:schemeClr val="bg1"/>
                </a:solidFill>
                <a:latin typeface="Candy Cake" panose="02000600000000000000" pitchFamily="2" charset="0"/>
                <a:cs typeface="Aharoni" panose="02010803020104030203" pitchFamily="2" charset="-79"/>
              </a:rPr>
              <a:t>CuO</a:t>
            </a:r>
            <a:r>
              <a:rPr lang="es-MX" sz="3200" b="1" u="sng" dirty="0">
                <a:solidFill>
                  <a:schemeClr val="bg1"/>
                </a:solidFill>
                <a:latin typeface="Candy Cake" panose="02000600000000000000" pitchFamily="2" charset="0"/>
                <a:cs typeface="Aharoni" panose="02010803020104030203" pitchFamily="2" charset="-79"/>
              </a:rPr>
              <a:t>)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9B25A7E1-6D05-4752-90E2-37750C9C20F2}"/>
              </a:ext>
            </a:extLst>
          </p:cNvPr>
          <p:cNvSpPr/>
          <p:nvPr/>
        </p:nvSpPr>
        <p:spPr>
          <a:xfrm>
            <a:off x="4038599" y="4341812"/>
            <a:ext cx="4114801" cy="886172"/>
          </a:xfrm>
          <a:prstGeom prst="roundRect">
            <a:avLst>
              <a:gd name="adj" fmla="val 50000"/>
            </a:avLst>
          </a:prstGeom>
          <a:solidFill>
            <a:srgbClr val="18B8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3200" dirty="0"/>
              <a:t>Comencemos</a:t>
            </a:r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1554834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6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77">
            <a:extLst>
              <a:ext uri="{FF2B5EF4-FFF2-40B4-BE49-F238E27FC236}">
                <a16:creationId xmlns:a16="http://schemas.microsoft.com/office/drawing/2014/main" id="{477E9C30-9FC9-4CD4-8661-112B4C2D1CF7}"/>
              </a:ext>
            </a:extLst>
          </p:cNvPr>
          <p:cNvSpPr/>
          <p:nvPr/>
        </p:nvSpPr>
        <p:spPr>
          <a:xfrm>
            <a:off x="-220132" y="0"/>
            <a:ext cx="12412131" cy="3076136"/>
          </a:xfrm>
          <a:prstGeom prst="rect">
            <a:avLst/>
          </a:prstGeom>
          <a:gradFill>
            <a:gsLst>
              <a:gs pos="6000">
                <a:srgbClr val="000103"/>
              </a:gs>
              <a:gs pos="100000">
                <a:srgbClr val="3D3D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2DB1628-ECCD-4EBA-8FE1-7B09381B6DD7}"/>
              </a:ext>
            </a:extLst>
          </p:cNvPr>
          <p:cNvSpPr/>
          <p:nvPr/>
        </p:nvSpPr>
        <p:spPr>
          <a:xfrm>
            <a:off x="0" y="0"/>
            <a:ext cx="2756452" cy="69706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" name="Group 129">
            <a:extLst>
              <a:ext uri="{FF2B5EF4-FFF2-40B4-BE49-F238E27FC236}">
                <a16:creationId xmlns:a16="http://schemas.microsoft.com/office/drawing/2014/main" id="{CF20E4BD-6CE5-418C-8B42-1FBEEA08911D}"/>
              </a:ext>
            </a:extLst>
          </p:cNvPr>
          <p:cNvGrpSpPr/>
          <p:nvPr/>
        </p:nvGrpSpPr>
        <p:grpSpPr>
          <a:xfrm>
            <a:off x="11596764" y="243855"/>
            <a:ext cx="359228" cy="359228"/>
            <a:chOff x="3640891" y="162693"/>
            <a:chExt cx="359228" cy="3592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Oval 130">
              <a:extLst>
                <a:ext uri="{FF2B5EF4-FFF2-40B4-BE49-F238E27FC236}">
                  <a16:creationId xmlns:a16="http://schemas.microsoft.com/office/drawing/2014/main" id="{FFE5AA85-CDDA-4CCA-B3BC-31788F5C73C1}"/>
                </a:ext>
              </a:extLst>
            </p:cNvPr>
            <p:cNvSpPr/>
            <p:nvPr/>
          </p:nvSpPr>
          <p:spPr>
            <a:xfrm>
              <a:off x="3640891" y="162693"/>
              <a:ext cx="359228" cy="359228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" name="Chevron 131">
              <a:hlinkClick r:id="rId4" action="ppaction://hlinksldjump"/>
              <a:extLst>
                <a:ext uri="{FF2B5EF4-FFF2-40B4-BE49-F238E27FC236}">
                  <a16:creationId xmlns:a16="http://schemas.microsoft.com/office/drawing/2014/main" id="{F7287FF6-67CB-4E69-A54F-76C22E0FDDB1}"/>
                </a:ext>
              </a:extLst>
            </p:cNvPr>
            <p:cNvSpPr/>
            <p:nvPr/>
          </p:nvSpPr>
          <p:spPr>
            <a:xfrm>
              <a:off x="3789548" y="260763"/>
              <a:ext cx="103060" cy="164759"/>
            </a:xfrm>
            <a:prstGeom prst="chevron">
              <a:avLst>
                <a:gd name="adj" fmla="val 78301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129">
            <a:extLst>
              <a:ext uri="{FF2B5EF4-FFF2-40B4-BE49-F238E27FC236}">
                <a16:creationId xmlns:a16="http://schemas.microsoft.com/office/drawing/2014/main" id="{6ADF6686-0C23-4F06-8251-6F35680E6F47}"/>
              </a:ext>
            </a:extLst>
          </p:cNvPr>
          <p:cNvGrpSpPr/>
          <p:nvPr/>
        </p:nvGrpSpPr>
        <p:grpSpPr>
          <a:xfrm rot="10800000">
            <a:off x="10772211" y="244691"/>
            <a:ext cx="359228" cy="359228"/>
            <a:chOff x="3640891" y="162693"/>
            <a:chExt cx="359228" cy="3592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Oval 130">
              <a:extLst>
                <a:ext uri="{FF2B5EF4-FFF2-40B4-BE49-F238E27FC236}">
                  <a16:creationId xmlns:a16="http://schemas.microsoft.com/office/drawing/2014/main" id="{424C0A7C-B055-4137-8455-C236A233A294}"/>
                </a:ext>
              </a:extLst>
            </p:cNvPr>
            <p:cNvSpPr/>
            <p:nvPr/>
          </p:nvSpPr>
          <p:spPr>
            <a:xfrm>
              <a:off x="3640891" y="162693"/>
              <a:ext cx="359228" cy="359228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" name="Chevron 131">
              <a:hlinkClick r:id="rId5" action="ppaction://hlinksldjump"/>
              <a:extLst>
                <a:ext uri="{FF2B5EF4-FFF2-40B4-BE49-F238E27FC236}">
                  <a16:creationId xmlns:a16="http://schemas.microsoft.com/office/drawing/2014/main" id="{2AEE167A-3185-43A5-B72C-918A4487316E}"/>
                </a:ext>
              </a:extLst>
            </p:cNvPr>
            <p:cNvSpPr/>
            <p:nvPr/>
          </p:nvSpPr>
          <p:spPr>
            <a:xfrm>
              <a:off x="3789548" y="260763"/>
              <a:ext cx="103060" cy="164759"/>
            </a:xfrm>
            <a:prstGeom prst="chevron">
              <a:avLst>
                <a:gd name="adj" fmla="val 78301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Grupo 28">
            <a:extLst>
              <a:ext uri="{FF2B5EF4-FFF2-40B4-BE49-F238E27FC236}">
                <a16:creationId xmlns:a16="http://schemas.microsoft.com/office/drawing/2014/main" id="{41EDAA8C-DFD9-4759-9129-7EF71F7EDA41}"/>
              </a:ext>
            </a:extLst>
          </p:cNvPr>
          <p:cNvGrpSpPr/>
          <p:nvPr/>
        </p:nvGrpSpPr>
        <p:grpSpPr>
          <a:xfrm>
            <a:off x="585707" y="664204"/>
            <a:ext cx="1959037" cy="1868281"/>
            <a:chOff x="585707" y="664204"/>
            <a:chExt cx="1959037" cy="1868281"/>
          </a:xfrm>
        </p:grpSpPr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3E488278-7B0D-4AD3-9920-45EB24A4FA34}"/>
                </a:ext>
              </a:extLst>
            </p:cNvPr>
            <p:cNvGrpSpPr/>
            <p:nvPr/>
          </p:nvGrpSpPr>
          <p:grpSpPr>
            <a:xfrm>
              <a:off x="663278" y="664204"/>
              <a:ext cx="1867887" cy="461665"/>
              <a:chOff x="663278" y="664204"/>
              <a:chExt cx="1867887" cy="461665"/>
            </a:xfrm>
          </p:grpSpPr>
          <p:sp>
            <p:nvSpPr>
              <p:cNvPr id="9" name="Freeform 140">
                <a:extLst>
                  <a:ext uri="{FF2B5EF4-FFF2-40B4-BE49-F238E27FC236}">
                    <a16:creationId xmlns:a16="http://schemas.microsoft.com/office/drawing/2014/main" id="{8B421BC4-93CF-49EA-8AD2-B54BDF4E7F9C}"/>
                  </a:ext>
                </a:extLst>
              </p:cNvPr>
              <p:cNvSpPr/>
              <p:nvPr/>
            </p:nvSpPr>
            <p:spPr>
              <a:xfrm>
                <a:off x="663278" y="664204"/>
                <a:ext cx="354096" cy="380489"/>
              </a:xfrm>
              <a:custGeom>
                <a:avLst/>
                <a:gdLst>
                  <a:gd name="connsiteX0" fmla="*/ 989763 w 1979525"/>
                  <a:gd name="connsiteY0" fmla="*/ 0 h 2114669"/>
                  <a:gd name="connsiteX1" fmla="*/ 1979525 w 1979525"/>
                  <a:gd name="connsiteY1" fmla="*/ 654022 h 2114669"/>
                  <a:gd name="connsiteX2" fmla="*/ 1979525 w 1979525"/>
                  <a:gd name="connsiteY2" fmla="*/ 2114669 h 2114669"/>
                  <a:gd name="connsiteX3" fmla="*/ 1303337 w 1979525"/>
                  <a:gd name="connsiteY3" fmla="*/ 2114669 h 2114669"/>
                  <a:gd name="connsiteX4" fmla="*/ 1303337 w 1979525"/>
                  <a:gd name="connsiteY4" fmla="*/ 1150573 h 2114669"/>
                  <a:gd name="connsiteX5" fmla="*/ 697050 w 1979525"/>
                  <a:gd name="connsiteY5" fmla="*/ 1150573 h 2114669"/>
                  <a:gd name="connsiteX6" fmla="*/ 697050 w 1979525"/>
                  <a:gd name="connsiteY6" fmla="*/ 2114669 h 2114669"/>
                  <a:gd name="connsiteX7" fmla="*/ 0 w 1979525"/>
                  <a:gd name="connsiteY7" fmla="*/ 2114669 h 2114669"/>
                  <a:gd name="connsiteX8" fmla="*/ 0 w 1979525"/>
                  <a:gd name="connsiteY8" fmla="*/ 654022 h 2114669"/>
                  <a:gd name="connsiteX9" fmla="*/ 989763 w 1979525"/>
                  <a:gd name="connsiteY9" fmla="*/ 0 h 2114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79525" h="2114669">
                    <a:moveTo>
                      <a:pt x="989763" y="0"/>
                    </a:moveTo>
                    <a:lnTo>
                      <a:pt x="1979525" y="654022"/>
                    </a:lnTo>
                    <a:lnTo>
                      <a:pt x="1979525" y="2114669"/>
                    </a:lnTo>
                    <a:lnTo>
                      <a:pt x="1303337" y="2114669"/>
                    </a:lnTo>
                    <a:lnTo>
                      <a:pt x="1303337" y="1150573"/>
                    </a:lnTo>
                    <a:lnTo>
                      <a:pt x="697050" y="1150573"/>
                    </a:lnTo>
                    <a:lnTo>
                      <a:pt x="697050" y="2114669"/>
                    </a:lnTo>
                    <a:lnTo>
                      <a:pt x="0" y="2114669"/>
                    </a:lnTo>
                    <a:lnTo>
                      <a:pt x="0" y="654022"/>
                    </a:lnTo>
                    <a:lnTo>
                      <a:pt x="989763" y="0"/>
                    </a:ln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911F9426-8DF1-4F9A-9526-F55436520054}"/>
                  </a:ext>
                </a:extLst>
              </p:cNvPr>
              <p:cNvSpPr txBox="1"/>
              <p:nvPr/>
            </p:nvSpPr>
            <p:spPr>
              <a:xfrm>
                <a:off x="1201178" y="664204"/>
                <a:ext cx="132998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419" sz="2400" dirty="0">
                    <a:solidFill>
                      <a:schemeClr val="bg1"/>
                    </a:solidFill>
                    <a:latin typeface="Hug Me Tight" pitchFamily="50" charset="0"/>
                  </a:rPr>
                  <a:t>Inicio</a:t>
                </a:r>
                <a:endParaRPr lang="es-MX" sz="2400" dirty="0">
                  <a:solidFill>
                    <a:schemeClr val="bg1"/>
                  </a:solidFill>
                  <a:latin typeface="Hug Me Tight" pitchFamily="50" charset="0"/>
                </a:endParaRPr>
              </a:p>
            </p:txBody>
          </p:sp>
        </p:grpSp>
        <p:grpSp>
          <p:nvGrpSpPr>
            <p:cNvPr id="23" name="Grupo 22">
              <a:extLst>
                <a:ext uri="{FF2B5EF4-FFF2-40B4-BE49-F238E27FC236}">
                  <a16:creationId xmlns:a16="http://schemas.microsoft.com/office/drawing/2014/main" id="{8AD30653-BE32-4E6A-9F70-65ECB001304F}"/>
                </a:ext>
              </a:extLst>
            </p:cNvPr>
            <p:cNvGrpSpPr/>
            <p:nvPr/>
          </p:nvGrpSpPr>
          <p:grpSpPr>
            <a:xfrm>
              <a:off x="614572" y="1367512"/>
              <a:ext cx="1792097" cy="461665"/>
              <a:chOff x="614572" y="1367512"/>
              <a:chExt cx="1792097" cy="461665"/>
            </a:xfrm>
          </p:grpSpPr>
          <p:grpSp>
            <p:nvGrpSpPr>
              <p:cNvPr id="11" name="Group 144">
                <a:extLst>
                  <a:ext uri="{FF2B5EF4-FFF2-40B4-BE49-F238E27FC236}">
                    <a16:creationId xmlns:a16="http://schemas.microsoft.com/office/drawing/2014/main" id="{AE7AA94B-5E4F-4AC5-9316-5B5C918F164D}"/>
                  </a:ext>
                </a:extLst>
              </p:cNvPr>
              <p:cNvGrpSpPr/>
              <p:nvPr/>
            </p:nvGrpSpPr>
            <p:grpSpPr>
              <a:xfrm>
                <a:off x="614572" y="1367512"/>
                <a:ext cx="354096" cy="380489"/>
                <a:chOff x="1871831" y="1043492"/>
                <a:chExt cx="261536" cy="265017"/>
              </a:xfrm>
            </p:grpSpPr>
            <p:sp>
              <p:nvSpPr>
                <p:cNvPr id="12" name="Oval 145">
                  <a:extLst>
                    <a:ext uri="{FF2B5EF4-FFF2-40B4-BE49-F238E27FC236}">
                      <a16:creationId xmlns:a16="http://schemas.microsoft.com/office/drawing/2014/main" id="{DB47F0E8-DF29-4924-90F5-38FF86402B97}"/>
                    </a:ext>
                  </a:extLst>
                </p:cNvPr>
                <p:cNvSpPr/>
                <p:nvPr/>
              </p:nvSpPr>
              <p:spPr>
                <a:xfrm>
                  <a:off x="1871831" y="1043492"/>
                  <a:ext cx="226920" cy="226920"/>
                </a:xfrm>
                <a:prstGeom prst="ellipse">
                  <a:avLst/>
                </a:prstGeom>
                <a:noFill/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cxnSp>
              <p:nvCxnSpPr>
                <p:cNvPr id="13" name="Straight Connector 146">
                  <a:extLst>
                    <a:ext uri="{FF2B5EF4-FFF2-40B4-BE49-F238E27FC236}">
                      <a16:creationId xmlns:a16="http://schemas.microsoft.com/office/drawing/2014/main" id="{1101696F-E007-4827-ACCD-024E74D1A037}"/>
                    </a:ext>
                  </a:extLst>
                </p:cNvPr>
                <p:cNvCxnSpPr>
                  <a:stCxn id="12" idx="5"/>
                </p:cNvCxnSpPr>
                <p:nvPr/>
              </p:nvCxnSpPr>
              <p:spPr>
                <a:xfrm>
                  <a:off x="2065519" y="1237180"/>
                  <a:ext cx="67848" cy="71329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44808562-5149-46D1-8786-894370A82E62}"/>
                  </a:ext>
                </a:extLst>
              </p:cNvPr>
              <p:cNvSpPr txBox="1"/>
              <p:nvPr/>
            </p:nvSpPr>
            <p:spPr>
              <a:xfrm>
                <a:off x="1076682" y="1367512"/>
                <a:ext cx="132998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419" sz="2400" dirty="0">
                    <a:solidFill>
                      <a:schemeClr val="bg1"/>
                    </a:solidFill>
                    <a:latin typeface="Hug Me Tight" pitchFamily="50" charset="0"/>
                  </a:rPr>
                  <a:t>Buscar</a:t>
                </a:r>
                <a:endParaRPr lang="es-MX" sz="2400" dirty="0">
                  <a:solidFill>
                    <a:schemeClr val="bg1"/>
                  </a:solidFill>
                  <a:latin typeface="Hug Me Tight" pitchFamily="50" charset="0"/>
                </a:endParaRPr>
              </a:p>
            </p:txBody>
          </p:sp>
        </p:grpSp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834E135F-D527-4376-A073-EE25357E5FFC}"/>
                </a:ext>
              </a:extLst>
            </p:cNvPr>
            <p:cNvGrpSpPr/>
            <p:nvPr/>
          </p:nvGrpSpPr>
          <p:grpSpPr>
            <a:xfrm>
              <a:off x="585707" y="2070820"/>
              <a:ext cx="1959037" cy="461665"/>
              <a:chOff x="585707" y="2070820"/>
              <a:chExt cx="1959037" cy="461665"/>
            </a:xfrm>
          </p:grpSpPr>
          <p:grpSp>
            <p:nvGrpSpPr>
              <p:cNvPr id="15" name="Group 147">
                <a:extLst>
                  <a:ext uri="{FF2B5EF4-FFF2-40B4-BE49-F238E27FC236}">
                    <a16:creationId xmlns:a16="http://schemas.microsoft.com/office/drawing/2014/main" id="{D37EA36D-441D-46CF-A474-0AB1337C895E}"/>
                  </a:ext>
                </a:extLst>
              </p:cNvPr>
              <p:cNvGrpSpPr/>
              <p:nvPr/>
            </p:nvGrpSpPr>
            <p:grpSpPr>
              <a:xfrm>
                <a:off x="585707" y="2186005"/>
                <a:ext cx="382961" cy="325792"/>
                <a:chOff x="3688336" y="1545798"/>
                <a:chExt cx="276625" cy="383429"/>
              </a:xfrm>
            </p:grpSpPr>
            <p:cxnSp>
              <p:nvCxnSpPr>
                <p:cNvPr id="16" name="Straight Connector 148">
                  <a:extLst>
                    <a:ext uri="{FF2B5EF4-FFF2-40B4-BE49-F238E27FC236}">
                      <a16:creationId xmlns:a16="http://schemas.microsoft.com/office/drawing/2014/main" id="{69C53156-0D0E-4654-A0F2-DA666F02C848}"/>
                    </a:ext>
                  </a:extLst>
                </p:cNvPr>
                <p:cNvCxnSpPr/>
                <p:nvPr/>
              </p:nvCxnSpPr>
              <p:spPr>
                <a:xfrm>
                  <a:off x="3688336" y="1545798"/>
                  <a:ext cx="0" cy="383429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49">
                  <a:extLst>
                    <a:ext uri="{FF2B5EF4-FFF2-40B4-BE49-F238E27FC236}">
                      <a16:creationId xmlns:a16="http://schemas.microsoft.com/office/drawing/2014/main" id="{947550A5-0F4E-4583-B3FE-2517BF9DDC80}"/>
                    </a:ext>
                  </a:extLst>
                </p:cNvPr>
                <p:cNvCxnSpPr/>
                <p:nvPr/>
              </p:nvCxnSpPr>
              <p:spPr>
                <a:xfrm>
                  <a:off x="3772861" y="1545798"/>
                  <a:ext cx="0" cy="383429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50">
                  <a:extLst>
                    <a:ext uri="{FF2B5EF4-FFF2-40B4-BE49-F238E27FC236}">
                      <a16:creationId xmlns:a16="http://schemas.microsoft.com/office/drawing/2014/main" id="{A89E5752-BF67-4C89-87AC-B17317A5DD6B}"/>
                    </a:ext>
                  </a:extLst>
                </p:cNvPr>
                <p:cNvCxnSpPr/>
                <p:nvPr/>
              </p:nvCxnSpPr>
              <p:spPr>
                <a:xfrm>
                  <a:off x="3857385" y="1545798"/>
                  <a:ext cx="107576" cy="383429"/>
                </a:xfrm>
                <a:prstGeom prst="line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C657FDE0-1AC3-40F8-AE16-D62C95D40F48}"/>
                  </a:ext>
                </a:extLst>
              </p:cNvPr>
              <p:cNvSpPr txBox="1"/>
              <p:nvPr/>
            </p:nvSpPr>
            <p:spPr>
              <a:xfrm>
                <a:off x="1017374" y="2070820"/>
                <a:ext cx="15273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419" sz="2400" dirty="0">
                    <a:solidFill>
                      <a:schemeClr val="bg1"/>
                    </a:solidFill>
                    <a:latin typeface="Hug Me Tight" pitchFamily="50" charset="0"/>
                  </a:rPr>
                  <a:t>Librería</a:t>
                </a:r>
                <a:endParaRPr lang="es-MX" sz="2400" dirty="0">
                  <a:solidFill>
                    <a:schemeClr val="bg1"/>
                  </a:solidFill>
                  <a:latin typeface="Hug Me Tight" pitchFamily="50" charset="0"/>
                </a:endParaRPr>
              </a:p>
            </p:txBody>
          </p:sp>
        </p:grpSp>
      </p:grp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541B291-B4DB-4A7C-98E6-C9222ACC0C49}"/>
              </a:ext>
            </a:extLst>
          </p:cNvPr>
          <p:cNvSpPr txBox="1"/>
          <p:nvPr/>
        </p:nvSpPr>
        <p:spPr>
          <a:xfrm>
            <a:off x="3158950" y="3194012"/>
            <a:ext cx="817703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</a:rPr>
              <a:t>Nombre: Formación del óxido de cobre (</a:t>
            </a:r>
            <a:r>
              <a:rPr lang="es-MX" sz="2400" dirty="0" err="1">
                <a:solidFill>
                  <a:schemeClr val="bg1"/>
                </a:solidFill>
              </a:rPr>
              <a:t>CuO</a:t>
            </a:r>
            <a:r>
              <a:rPr lang="es-MX" sz="2400" dirty="0">
                <a:solidFill>
                  <a:schemeClr val="bg1"/>
                </a:solidFill>
              </a:rPr>
              <a:t>).</a:t>
            </a:r>
          </a:p>
          <a:p>
            <a:r>
              <a:rPr lang="es-MX" sz="2400" dirty="0">
                <a:solidFill>
                  <a:schemeClr val="bg1"/>
                </a:solidFill>
              </a:rPr>
              <a:t>Propósito: Comprobar las Leyes Ponderales observando cómo el cobre reacciona con el oxígeno al calentarse, y cómo cambia su masa al formar el óxido.</a:t>
            </a:r>
            <a:r>
              <a:rPr lang="es-419" sz="2400" dirty="0">
                <a:solidFill>
                  <a:schemeClr val="bg1"/>
                </a:solidFill>
              </a:rPr>
              <a:t> </a:t>
            </a:r>
            <a:endParaRPr lang="es-MX" sz="2400" dirty="0">
              <a:solidFill>
                <a:schemeClr val="bg1"/>
              </a:solidFill>
            </a:endParaRP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33CE76BF-2498-4099-B75D-6467EB196F76}"/>
              </a:ext>
            </a:extLst>
          </p:cNvPr>
          <p:cNvGrpSpPr/>
          <p:nvPr/>
        </p:nvGrpSpPr>
        <p:grpSpPr>
          <a:xfrm>
            <a:off x="3416784" y="6156249"/>
            <a:ext cx="8024627" cy="97832"/>
            <a:chOff x="3416784" y="6156249"/>
            <a:chExt cx="8024627" cy="97832"/>
          </a:xfrm>
        </p:grpSpPr>
        <p:sp>
          <p:nvSpPr>
            <p:cNvPr id="27" name="Rectángulo: esquinas redondeadas 26">
              <a:extLst>
                <a:ext uri="{FF2B5EF4-FFF2-40B4-BE49-F238E27FC236}">
                  <a16:creationId xmlns:a16="http://schemas.microsoft.com/office/drawing/2014/main" id="{EF8DE1F5-4D4E-4C26-954C-6AB6F507F111}"/>
                </a:ext>
              </a:extLst>
            </p:cNvPr>
            <p:cNvSpPr/>
            <p:nvPr/>
          </p:nvSpPr>
          <p:spPr>
            <a:xfrm>
              <a:off x="3416785" y="6156250"/>
              <a:ext cx="8024626" cy="97831"/>
            </a:xfrm>
            <a:prstGeom prst="roundRect">
              <a:avLst>
                <a:gd name="adj" fmla="val 37926"/>
              </a:avLst>
            </a:pr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" name="Rectángulo: esquinas redondeadas 40">
              <a:extLst>
                <a:ext uri="{FF2B5EF4-FFF2-40B4-BE49-F238E27FC236}">
                  <a16:creationId xmlns:a16="http://schemas.microsoft.com/office/drawing/2014/main" id="{95E6BA1B-E29D-4B43-928D-DD68434709BF}"/>
                </a:ext>
              </a:extLst>
            </p:cNvPr>
            <p:cNvSpPr/>
            <p:nvPr/>
          </p:nvSpPr>
          <p:spPr>
            <a:xfrm flipV="1">
              <a:off x="3416784" y="6156249"/>
              <a:ext cx="3495459" cy="97831"/>
            </a:xfrm>
            <a:prstGeom prst="roundRect">
              <a:avLst>
                <a:gd name="adj" fmla="val 37926"/>
              </a:avLst>
            </a:prstGeom>
            <a:solidFill>
              <a:srgbClr val="B6B6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957B6323-7528-4E83-80BF-557F12F294E3}"/>
              </a:ext>
            </a:extLst>
          </p:cNvPr>
          <p:cNvGrpSpPr/>
          <p:nvPr/>
        </p:nvGrpSpPr>
        <p:grpSpPr>
          <a:xfrm>
            <a:off x="7247467" y="5446938"/>
            <a:ext cx="546100" cy="552912"/>
            <a:chOff x="7247467" y="5446938"/>
            <a:chExt cx="546100" cy="552912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236B7E3A-86FF-4D89-B8FA-2A291146A09E}"/>
                </a:ext>
              </a:extLst>
            </p:cNvPr>
            <p:cNvSpPr/>
            <p:nvPr/>
          </p:nvSpPr>
          <p:spPr>
            <a:xfrm>
              <a:off x="7247467" y="5446938"/>
              <a:ext cx="546100" cy="552912"/>
            </a:xfrm>
            <a:prstGeom prst="ellipse">
              <a:avLst/>
            </a:prstGeom>
            <a:noFill/>
            <a:ln w="28575">
              <a:solidFill>
                <a:srgbClr val="7172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" name="Triángulo isósceles 41">
              <a:extLst>
                <a:ext uri="{FF2B5EF4-FFF2-40B4-BE49-F238E27FC236}">
                  <a16:creationId xmlns:a16="http://schemas.microsoft.com/office/drawing/2014/main" id="{C83A26F1-58F3-4F12-A310-45E3EA8D2D5A}"/>
                </a:ext>
              </a:extLst>
            </p:cNvPr>
            <p:cNvSpPr/>
            <p:nvPr/>
          </p:nvSpPr>
          <p:spPr>
            <a:xfrm rot="5400000">
              <a:off x="7411442" y="5586312"/>
              <a:ext cx="309475" cy="274164"/>
            </a:xfrm>
            <a:prstGeom prst="triangle">
              <a:avLst>
                <a:gd name="adj" fmla="val 57434"/>
              </a:avLst>
            </a:prstGeom>
            <a:solidFill>
              <a:srgbClr val="FFFE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6" name="Grupo 45">
            <a:extLst>
              <a:ext uri="{FF2B5EF4-FFF2-40B4-BE49-F238E27FC236}">
                <a16:creationId xmlns:a16="http://schemas.microsoft.com/office/drawing/2014/main" id="{CEBE1EF1-6BC0-4CD8-B4F4-51ED66D3B43A}"/>
              </a:ext>
            </a:extLst>
          </p:cNvPr>
          <p:cNvGrpSpPr/>
          <p:nvPr/>
        </p:nvGrpSpPr>
        <p:grpSpPr>
          <a:xfrm>
            <a:off x="8059400" y="5643211"/>
            <a:ext cx="176787" cy="186032"/>
            <a:chOff x="8059400" y="5643211"/>
            <a:chExt cx="176787" cy="186032"/>
          </a:xfrm>
        </p:grpSpPr>
        <p:sp>
          <p:nvSpPr>
            <p:cNvPr id="44" name="Triángulo isósceles 43">
              <a:extLst>
                <a:ext uri="{FF2B5EF4-FFF2-40B4-BE49-F238E27FC236}">
                  <a16:creationId xmlns:a16="http://schemas.microsoft.com/office/drawing/2014/main" id="{7289771A-963D-4192-B646-51EC84379064}"/>
                </a:ext>
              </a:extLst>
            </p:cNvPr>
            <p:cNvSpPr/>
            <p:nvPr/>
          </p:nvSpPr>
          <p:spPr>
            <a:xfrm rot="5400000">
              <a:off x="8046382" y="5663953"/>
              <a:ext cx="178308" cy="152271"/>
            </a:xfrm>
            <a:prstGeom prst="triangle">
              <a:avLst>
                <a:gd name="adj" fmla="val 49999"/>
              </a:avLst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" name="Rectángulo 44">
              <a:extLst>
                <a:ext uri="{FF2B5EF4-FFF2-40B4-BE49-F238E27FC236}">
                  <a16:creationId xmlns:a16="http://schemas.microsoft.com/office/drawing/2014/main" id="{B59F62F6-F0E2-4E87-BFC3-F4C1A085CE2D}"/>
                </a:ext>
              </a:extLst>
            </p:cNvPr>
            <p:cNvSpPr/>
            <p:nvPr/>
          </p:nvSpPr>
          <p:spPr>
            <a:xfrm>
              <a:off x="8187156" y="5643211"/>
              <a:ext cx="49031" cy="186031"/>
            </a:xfrm>
            <a:prstGeom prst="rect">
              <a:avLst/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7" name="Grupo 46">
            <a:extLst>
              <a:ext uri="{FF2B5EF4-FFF2-40B4-BE49-F238E27FC236}">
                <a16:creationId xmlns:a16="http://schemas.microsoft.com/office/drawing/2014/main" id="{2653CF40-D9E4-4190-A643-E0239E3743AA}"/>
              </a:ext>
            </a:extLst>
          </p:cNvPr>
          <p:cNvGrpSpPr/>
          <p:nvPr/>
        </p:nvGrpSpPr>
        <p:grpSpPr>
          <a:xfrm rot="10800000">
            <a:off x="6927813" y="5643210"/>
            <a:ext cx="176787" cy="186032"/>
            <a:chOff x="8059400" y="5643211"/>
            <a:chExt cx="176787" cy="186032"/>
          </a:xfrm>
        </p:grpSpPr>
        <p:sp>
          <p:nvSpPr>
            <p:cNvPr id="48" name="Triángulo isósceles 47">
              <a:extLst>
                <a:ext uri="{FF2B5EF4-FFF2-40B4-BE49-F238E27FC236}">
                  <a16:creationId xmlns:a16="http://schemas.microsoft.com/office/drawing/2014/main" id="{932BD89D-EE03-4844-A7D3-16CAA28FF925}"/>
                </a:ext>
              </a:extLst>
            </p:cNvPr>
            <p:cNvSpPr/>
            <p:nvPr/>
          </p:nvSpPr>
          <p:spPr>
            <a:xfrm rot="5400000">
              <a:off x="8046382" y="5663953"/>
              <a:ext cx="178308" cy="152271"/>
            </a:xfrm>
            <a:prstGeom prst="triangle">
              <a:avLst>
                <a:gd name="adj" fmla="val 49999"/>
              </a:avLst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Rectángulo 48">
              <a:extLst>
                <a:ext uri="{FF2B5EF4-FFF2-40B4-BE49-F238E27FC236}">
                  <a16:creationId xmlns:a16="http://schemas.microsoft.com/office/drawing/2014/main" id="{C271795D-8DF0-43C2-AE34-71DA8694A765}"/>
                </a:ext>
              </a:extLst>
            </p:cNvPr>
            <p:cNvSpPr/>
            <p:nvPr/>
          </p:nvSpPr>
          <p:spPr>
            <a:xfrm>
              <a:off x="8187156" y="5643211"/>
              <a:ext cx="49031" cy="186031"/>
            </a:xfrm>
            <a:prstGeom prst="rect">
              <a:avLst/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57" name="Grupo 56">
            <a:extLst>
              <a:ext uri="{FF2B5EF4-FFF2-40B4-BE49-F238E27FC236}">
                <a16:creationId xmlns:a16="http://schemas.microsoft.com/office/drawing/2014/main" id="{3E97E0A3-3625-4BA5-995E-D239C639DAB2}"/>
              </a:ext>
            </a:extLst>
          </p:cNvPr>
          <p:cNvGrpSpPr/>
          <p:nvPr/>
        </p:nvGrpSpPr>
        <p:grpSpPr>
          <a:xfrm>
            <a:off x="6228495" y="5650934"/>
            <a:ext cx="305730" cy="227200"/>
            <a:chOff x="6228495" y="5650934"/>
            <a:chExt cx="305730" cy="227200"/>
          </a:xfrm>
        </p:grpSpPr>
        <p:cxnSp>
          <p:nvCxnSpPr>
            <p:cNvPr id="52" name="Conector: curvado 51">
              <a:extLst>
                <a:ext uri="{FF2B5EF4-FFF2-40B4-BE49-F238E27FC236}">
                  <a16:creationId xmlns:a16="http://schemas.microsoft.com/office/drawing/2014/main" id="{5B41BC1B-42EF-4C1B-8F71-CA96A09479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495" y="5650934"/>
              <a:ext cx="269895" cy="178308"/>
            </a:xfrm>
            <a:prstGeom prst="curvedConnector3">
              <a:avLst/>
            </a:prstGeom>
            <a:ln w="28575">
              <a:solidFill>
                <a:srgbClr val="BCBCB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: curvado 52">
              <a:extLst>
                <a:ext uri="{FF2B5EF4-FFF2-40B4-BE49-F238E27FC236}">
                  <a16:creationId xmlns:a16="http://schemas.microsoft.com/office/drawing/2014/main" id="{F55F8922-E4B0-4C59-8539-5176F4AB1BB5}"/>
                </a:ext>
              </a:extLst>
            </p:cNvPr>
            <p:cNvCxnSpPr>
              <a:cxnSpLocks/>
            </p:cNvCxnSpPr>
            <p:nvPr/>
          </p:nvCxnSpPr>
          <p:spPr>
            <a:xfrm>
              <a:off x="6228495" y="5675507"/>
              <a:ext cx="305730" cy="202627"/>
            </a:xfrm>
            <a:prstGeom prst="curvedConnector3">
              <a:avLst/>
            </a:prstGeom>
            <a:ln w="28575">
              <a:solidFill>
                <a:srgbClr val="BCBCB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bts-dynamite-traduccion-al-espanol">
            <a:hlinkClick r:id="" action="ppaction://media"/>
            <a:extLst>
              <a:ext uri="{FF2B5EF4-FFF2-40B4-BE49-F238E27FC236}">
                <a16:creationId xmlns:a16="http://schemas.microsoft.com/office/drawing/2014/main" id="{0CD61905-70AE-4984-BA27-33FE697D28B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1596" end="14798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92151" y="6246997"/>
            <a:ext cx="609600" cy="609600"/>
          </a:xfrm>
          <a:prstGeom prst="rect">
            <a:avLst/>
          </a:prstGeom>
        </p:spPr>
      </p:pic>
      <p:sp>
        <p:nvSpPr>
          <p:cNvPr id="25" name="Rectángulo 24">
            <a:extLst>
              <a:ext uri="{FF2B5EF4-FFF2-40B4-BE49-F238E27FC236}">
                <a16:creationId xmlns:a16="http://schemas.microsoft.com/office/drawing/2014/main" id="{893FE40A-A678-4F5A-9613-0B2A172348F9}"/>
              </a:ext>
            </a:extLst>
          </p:cNvPr>
          <p:cNvSpPr/>
          <p:nvPr/>
        </p:nvSpPr>
        <p:spPr>
          <a:xfrm>
            <a:off x="3416784" y="5999850"/>
            <a:ext cx="262331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0" name="CuadroTexto 49">
            <a:extLst>
              <a:ext uri="{FF2B5EF4-FFF2-40B4-BE49-F238E27FC236}">
                <a16:creationId xmlns:a16="http://schemas.microsoft.com/office/drawing/2014/main" id="{7CB5DDB5-7FCB-4255-97C2-32639CD626B6}"/>
              </a:ext>
            </a:extLst>
          </p:cNvPr>
          <p:cNvSpPr txBox="1"/>
          <p:nvPr/>
        </p:nvSpPr>
        <p:spPr>
          <a:xfrm>
            <a:off x="2847040" y="697083"/>
            <a:ext cx="7925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1. Título y propósito del experimento</a:t>
            </a:r>
          </a:p>
        </p:txBody>
      </p:sp>
    </p:spTree>
    <p:extLst>
      <p:ext uri="{BB962C8B-B14F-4D97-AF65-F5344CB8AC3E}">
        <p14:creationId xmlns:p14="http://schemas.microsoft.com/office/powerpoint/2010/main" val="91864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79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3.7037E-7 L 0.64739 0.00324 " pathEditMode="relative" rAng="0" ptsTypes="AA">
                                      <p:cBhvr>
                                        <p:cTn id="8" dur="1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70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77">
            <a:extLst>
              <a:ext uri="{FF2B5EF4-FFF2-40B4-BE49-F238E27FC236}">
                <a16:creationId xmlns:a16="http://schemas.microsoft.com/office/drawing/2014/main" id="{477E9C30-9FC9-4CD4-8661-112B4C2D1CF7}"/>
              </a:ext>
            </a:extLst>
          </p:cNvPr>
          <p:cNvSpPr/>
          <p:nvPr/>
        </p:nvSpPr>
        <p:spPr>
          <a:xfrm>
            <a:off x="-220132" y="0"/>
            <a:ext cx="12412131" cy="3076136"/>
          </a:xfrm>
          <a:prstGeom prst="rect">
            <a:avLst/>
          </a:prstGeom>
          <a:gradFill>
            <a:gsLst>
              <a:gs pos="6000">
                <a:srgbClr val="000103"/>
              </a:gs>
              <a:gs pos="100000">
                <a:srgbClr val="3D3D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2DB1628-ECCD-4EBA-8FE1-7B09381B6DD7}"/>
              </a:ext>
            </a:extLst>
          </p:cNvPr>
          <p:cNvSpPr/>
          <p:nvPr/>
        </p:nvSpPr>
        <p:spPr>
          <a:xfrm>
            <a:off x="0" y="0"/>
            <a:ext cx="2756452" cy="69706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" name="Group 129">
            <a:extLst>
              <a:ext uri="{FF2B5EF4-FFF2-40B4-BE49-F238E27FC236}">
                <a16:creationId xmlns:a16="http://schemas.microsoft.com/office/drawing/2014/main" id="{CF20E4BD-6CE5-418C-8B42-1FBEEA08911D}"/>
              </a:ext>
            </a:extLst>
          </p:cNvPr>
          <p:cNvGrpSpPr/>
          <p:nvPr/>
        </p:nvGrpSpPr>
        <p:grpSpPr>
          <a:xfrm>
            <a:off x="11596764" y="243855"/>
            <a:ext cx="359228" cy="359228"/>
            <a:chOff x="3640891" y="162693"/>
            <a:chExt cx="359228" cy="3592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Oval 130">
              <a:extLst>
                <a:ext uri="{FF2B5EF4-FFF2-40B4-BE49-F238E27FC236}">
                  <a16:creationId xmlns:a16="http://schemas.microsoft.com/office/drawing/2014/main" id="{FFE5AA85-CDDA-4CCA-B3BC-31788F5C73C1}"/>
                </a:ext>
              </a:extLst>
            </p:cNvPr>
            <p:cNvSpPr/>
            <p:nvPr/>
          </p:nvSpPr>
          <p:spPr>
            <a:xfrm>
              <a:off x="3640891" y="162693"/>
              <a:ext cx="359228" cy="359228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" name="Chevron 131">
              <a:hlinkClick r:id="rId4" action="ppaction://hlinksldjump"/>
              <a:extLst>
                <a:ext uri="{FF2B5EF4-FFF2-40B4-BE49-F238E27FC236}">
                  <a16:creationId xmlns:a16="http://schemas.microsoft.com/office/drawing/2014/main" id="{F7287FF6-67CB-4E69-A54F-76C22E0FDDB1}"/>
                </a:ext>
              </a:extLst>
            </p:cNvPr>
            <p:cNvSpPr/>
            <p:nvPr/>
          </p:nvSpPr>
          <p:spPr>
            <a:xfrm>
              <a:off x="3789548" y="260763"/>
              <a:ext cx="103060" cy="164759"/>
            </a:xfrm>
            <a:prstGeom prst="chevron">
              <a:avLst>
                <a:gd name="adj" fmla="val 78301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129">
            <a:extLst>
              <a:ext uri="{FF2B5EF4-FFF2-40B4-BE49-F238E27FC236}">
                <a16:creationId xmlns:a16="http://schemas.microsoft.com/office/drawing/2014/main" id="{6ADF6686-0C23-4F06-8251-6F35680E6F47}"/>
              </a:ext>
            </a:extLst>
          </p:cNvPr>
          <p:cNvGrpSpPr/>
          <p:nvPr/>
        </p:nvGrpSpPr>
        <p:grpSpPr>
          <a:xfrm rot="10800000">
            <a:off x="10772211" y="244691"/>
            <a:ext cx="359228" cy="359228"/>
            <a:chOff x="3640891" y="162693"/>
            <a:chExt cx="359228" cy="3592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Oval 130">
              <a:extLst>
                <a:ext uri="{FF2B5EF4-FFF2-40B4-BE49-F238E27FC236}">
                  <a16:creationId xmlns:a16="http://schemas.microsoft.com/office/drawing/2014/main" id="{424C0A7C-B055-4137-8455-C236A233A294}"/>
                </a:ext>
              </a:extLst>
            </p:cNvPr>
            <p:cNvSpPr/>
            <p:nvPr/>
          </p:nvSpPr>
          <p:spPr>
            <a:xfrm>
              <a:off x="3640891" y="162693"/>
              <a:ext cx="359228" cy="359228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8" name="Chevron 131">
              <a:hlinkClick r:id="rId5" action="ppaction://hlinksldjump"/>
              <a:extLst>
                <a:ext uri="{FF2B5EF4-FFF2-40B4-BE49-F238E27FC236}">
                  <a16:creationId xmlns:a16="http://schemas.microsoft.com/office/drawing/2014/main" id="{2AEE167A-3185-43A5-B72C-918A4487316E}"/>
                </a:ext>
              </a:extLst>
            </p:cNvPr>
            <p:cNvSpPr/>
            <p:nvPr/>
          </p:nvSpPr>
          <p:spPr>
            <a:xfrm>
              <a:off x="3789548" y="260763"/>
              <a:ext cx="103060" cy="164759"/>
            </a:xfrm>
            <a:prstGeom prst="chevron">
              <a:avLst>
                <a:gd name="adj" fmla="val 78301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B80CE983-D7CB-4D61-A206-0C3EBC248A54}"/>
              </a:ext>
            </a:extLst>
          </p:cNvPr>
          <p:cNvGrpSpPr/>
          <p:nvPr/>
        </p:nvGrpSpPr>
        <p:grpSpPr>
          <a:xfrm>
            <a:off x="663278" y="664204"/>
            <a:ext cx="1867887" cy="461665"/>
            <a:chOff x="663278" y="664204"/>
            <a:chExt cx="1867887" cy="461665"/>
          </a:xfrm>
        </p:grpSpPr>
        <p:sp>
          <p:nvSpPr>
            <p:cNvPr id="9" name="Freeform 140">
              <a:extLst>
                <a:ext uri="{FF2B5EF4-FFF2-40B4-BE49-F238E27FC236}">
                  <a16:creationId xmlns:a16="http://schemas.microsoft.com/office/drawing/2014/main" id="{8B421BC4-93CF-49EA-8AD2-B54BDF4E7F9C}"/>
                </a:ext>
              </a:extLst>
            </p:cNvPr>
            <p:cNvSpPr/>
            <p:nvPr/>
          </p:nvSpPr>
          <p:spPr>
            <a:xfrm>
              <a:off x="663278" y="664204"/>
              <a:ext cx="354096" cy="380489"/>
            </a:xfrm>
            <a:custGeom>
              <a:avLst/>
              <a:gdLst>
                <a:gd name="connsiteX0" fmla="*/ 989763 w 1979525"/>
                <a:gd name="connsiteY0" fmla="*/ 0 h 2114669"/>
                <a:gd name="connsiteX1" fmla="*/ 1979525 w 1979525"/>
                <a:gd name="connsiteY1" fmla="*/ 654022 h 2114669"/>
                <a:gd name="connsiteX2" fmla="*/ 1979525 w 1979525"/>
                <a:gd name="connsiteY2" fmla="*/ 2114669 h 2114669"/>
                <a:gd name="connsiteX3" fmla="*/ 1303337 w 1979525"/>
                <a:gd name="connsiteY3" fmla="*/ 2114669 h 2114669"/>
                <a:gd name="connsiteX4" fmla="*/ 1303337 w 1979525"/>
                <a:gd name="connsiteY4" fmla="*/ 1150573 h 2114669"/>
                <a:gd name="connsiteX5" fmla="*/ 697050 w 1979525"/>
                <a:gd name="connsiteY5" fmla="*/ 1150573 h 2114669"/>
                <a:gd name="connsiteX6" fmla="*/ 697050 w 1979525"/>
                <a:gd name="connsiteY6" fmla="*/ 2114669 h 2114669"/>
                <a:gd name="connsiteX7" fmla="*/ 0 w 1979525"/>
                <a:gd name="connsiteY7" fmla="*/ 2114669 h 2114669"/>
                <a:gd name="connsiteX8" fmla="*/ 0 w 1979525"/>
                <a:gd name="connsiteY8" fmla="*/ 654022 h 2114669"/>
                <a:gd name="connsiteX9" fmla="*/ 989763 w 1979525"/>
                <a:gd name="connsiteY9" fmla="*/ 0 h 2114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9525" h="2114669">
                  <a:moveTo>
                    <a:pt x="989763" y="0"/>
                  </a:moveTo>
                  <a:lnTo>
                    <a:pt x="1979525" y="654022"/>
                  </a:lnTo>
                  <a:lnTo>
                    <a:pt x="1979525" y="2114669"/>
                  </a:lnTo>
                  <a:lnTo>
                    <a:pt x="1303337" y="2114669"/>
                  </a:lnTo>
                  <a:lnTo>
                    <a:pt x="1303337" y="1150573"/>
                  </a:lnTo>
                  <a:lnTo>
                    <a:pt x="697050" y="1150573"/>
                  </a:lnTo>
                  <a:lnTo>
                    <a:pt x="697050" y="2114669"/>
                  </a:lnTo>
                  <a:lnTo>
                    <a:pt x="0" y="2114669"/>
                  </a:lnTo>
                  <a:lnTo>
                    <a:pt x="0" y="654022"/>
                  </a:lnTo>
                  <a:lnTo>
                    <a:pt x="989763" y="0"/>
                  </a:lnTo>
                  <a:close/>
                </a:path>
              </a:pathLst>
            </a:cu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911F9426-8DF1-4F9A-9526-F55436520054}"/>
                </a:ext>
              </a:extLst>
            </p:cNvPr>
            <p:cNvSpPr txBox="1"/>
            <p:nvPr/>
          </p:nvSpPr>
          <p:spPr>
            <a:xfrm>
              <a:off x="1201178" y="664204"/>
              <a:ext cx="13299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419" sz="2400" dirty="0">
                  <a:solidFill>
                    <a:schemeClr val="bg1"/>
                  </a:solidFill>
                  <a:latin typeface="Hug Me Tight" pitchFamily="50" charset="0"/>
                </a:rPr>
                <a:t>Inicio</a:t>
              </a:r>
              <a:endParaRPr lang="es-MX" sz="2400" dirty="0">
                <a:solidFill>
                  <a:schemeClr val="bg1"/>
                </a:solidFill>
                <a:latin typeface="Hug Me Tight" pitchFamily="50" charset="0"/>
              </a:endParaRP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548867AF-826A-40E0-A4BC-A23E99D7D78A}"/>
              </a:ext>
            </a:extLst>
          </p:cNvPr>
          <p:cNvGrpSpPr/>
          <p:nvPr/>
        </p:nvGrpSpPr>
        <p:grpSpPr>
          <a:xfrm>
            <a:off x="614572" y="1367512"/>
            <a:ext cx="1792097" cy="461665"/>
            <a:chOff x="614572" y="1367512"/>
            <a:chExt cx="1792097" cy="461665"/>
          </a:xfrm>
        </p:grpSpPr>
        <p:grpSp>
          <p:nvGrpSpPr>
            <p:cNvPr id="11" name="Group 144">
              <a:extLst>
                <a:ext uri="{FF2B5EF4-FFF2-40B4-BE49-F238E27FC236}">
                  <a16:creationId xmlns:a16="http://schemas.microsoft.com/office/drawing/2014/main" id="{AE7AA94B-5E4F-4AC5-9316-5B5C918F164D}"/>
                </a:ext>
              </a:extLst>
            </p:cNvPr>
            <p:cNvGrpSpPr/>
            <p:nvPr/>
          </p:nvGrpSpPr>
          <p:grpSpPr>
            <a:xfrm>
              <a:off x="614572" y="1367512"/>
              <a:ext cx="354096" cy="380489"/>
              <a:chOff x="1871831" y="1043492"/>
              <a:chExt cx="261536" cy="265017"/>
            </a:xfrm>
          </p:grpSpPr>
          <p:sp>
            <p:nvSpPr>
              <p:cNvPr id="12" name="Oval 145">
                <a:extLst>
                  <a:ext uri="{FF2B5EF4-FFF2-40B4-BE49-F238E27FC236}">
                    <a16:creationId xmlns:a16="http://schemas.microsoft.com/office/drawing/2014/main" id="{DB47F0E8-DF29-4924-90F5-38FF86402B97}"/>
                  </a:ext>
                </a:extLst>
              </p:cNvPr>
              <p:cNvSpPr/>
              <p:nvPr/>
            </p:nvSpPr>
            <p:spPr>
              <a:xfrm>
                <a:off x="1871831" y="1043492"/>
                <a:ext cx="226920" cy="226920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cxnSp>
            <p:nvCxnSpPr>
              <p:cNvPr id="13" name="Straight Connector 146">
                <a:extLst>
                  <a:ext uri="{FF2B5EF4-FFF2-40B4-BE49-F238E27FC236}">
                    <a16:creationId xmlns:a16="http://schemas.microsoft.com/office/drawing/2014/main" id="{1101696F-E007-4827-ACCD-024E74D1A037}"/>
                  </a:ext>
                </a:extLst>
              </p:cNvPr>
              <p:cNvCxnSpPr>
                <a:stCxn id="12" idx="5"/>
              </p:cNvCxnSpPr>
              <p:nvPr/>
            </p:nvCxnSpPr>
            <p:spPr>
              <a:xfrm>
                <a:off x="2065519" y="1237180"/>
                <a:ext cx="67848" cy="713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44808562-5149-46D1-8786-894370A82E62}"/>
                </a:ext>
              </a:extLst>
            </p:cNvPr>
            <p:cNvSpPr txBox="1"/>
            <p:nvPr/>
          </p:nvSpPr>
          <p:spPr>
            <a:xfrm>
              <a:off x="1076682" y="1367512"/>
              <a:ext cx="13299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419" sz="2400" dirty="0">
                  <a:solidFill>
                    <a:schemeClr val="bg1"/>
                  </a:solidFill>
                  <a:latin typeface="Hug Me Tight" pitchFamily="50" charset="0"/>
                </a:rPr>
                <a:t>Buscar</a:t>
              </a:r>
              <a:endParaRPr lang="es-MX" sz="2400" dirty="0">
                <a:solidFill>
                  <a:schemeClr val="bg1"/>
                </a:solidFill>
                <a:latin typeface="Hug Me Tight" pitchFamily="50" charset="0"/>
              </a:endParaRPr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8EA58AFF-02D9-4AEE-84F9-228AAF194D90}"/>
              </a:ext>
            </a:extLst>
          </p:cNvPr>
          <p:cNvGrpSpPr/>
          <p:nvPr/>
        </p:nvGrpSpPr>
        <p:grpSpPr>
          <a:xfrm>
            <a:off x="585707" y="2070820"/>
            <a:ext cx="1959037" cy="461665"/>
            <a:chOff x="585707" y="2070820"/>
            <a:chExt cx="1959037" cy="461665"/>
          </a:xfrm>
        </p:grpSpPr>
        <p:grpSp>
          <p:nvGrpSpPr>
            <p:cNvPr id="15" name="Group 147">
              <a:extLst>
                <a:ext uri="{FF2B5EF4-FFF2-40B4-BE49-F238E27FC236}">
                  <a16:creationId xmlns:a16="http://schemas.microsoft.com/office/drawing/2014/main" id="{D37EA36D-441D-46CF-A474-0AB1337C895E}"/>
                </a:ext>
              </a:extLst>
            </p:cNvPr>
            <p:cNvGrpSpPr/>
            <p:nvPr/>
          </p:nvGrpSpPr>
          <p:grpSpPr>
            <a:xfrm>
              <a:off x="585707" y="2186005"/>
              <a:ext cx="382961" cy="325792"/>
              <a:chOff x="3688336" y="1545798"/>
              <a:chExt cx="276625" cy="383429"/>
            </a:xfrm>
          </p:grpSpPr>
          <p:cxnSp>
            <p:nvCxnSpPr>
              <p:cNvPr id="16" name="Straight Connector 148">
                <a:extLst>
                  <a:ext uri="{FF2B5EF4-FFF2-40B4-BE49-F238E27FC236}">
                    <a16:creationId xmlns:a16="http://schemas.microsoft.com/office/drawing/2014/main" id="{69C53156-0D0E-4654-A0F2-DA666F02C848}"/>
                  </a:ext>
                </a:extLst>
              </p:cNvPr>
              <p:cNvCxnSpPr/>
              <p:nvPr/>
            </p:nvCxnSpPr>
            <p:spPr>
              <a:xfrm>
                <a:off x="3688336" y="1545798"/>
                <a:ext cx="0" cy="3834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49">
                <a:extLst>
                  <a:ext uri="{FF2B5EF4-FFF2-40B4-BE49-F238E27FC236}">
                    <a16:creationId xmlns:a16="http://schemas.microsoft.com/office/drawing/2014/main" id="{947550A5-0F4E-4583-B3FE-2517BF9DDC80}"/>
                  </a:ext>
                </a:extLst>
              </p:cNvPr>
              <p:cNvCxnSpPr/>
              <p:nvPr/>
            </p:nvCxnSpPr>
            <p:spPr>
              <a:xfrm>
                <a:off x="3772861" y="1545798"/>
                <a:ext cx="0" cy="3834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50">
                <a:extLst>
                  <a:ext uri="{FF2B5EF4-FFF2-40B4-BE49-F238E27FC236}">
                    <a16:creationId xmlns:a16="http://schemas.microsoft.com/office/drawing/2014/main" id="{A89E5752-BF67-4C89-87AC-B17317A5DD6B}"/>
                  </a:ext>
                </a:extLst>
              </p:cNvPr>
              <p:cNvCxnSpPr/>
              <p:nvPr/>
            </p:nvCxnSpPr>
            <p:spPr>
              <a:xfrm>
                <a:off x="3857385" y="1545798"/>
                <a:ext cx="107576" cy="3834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C657FDE0-1AC3-40F8-AE16-D62C95D40F48}"/>
                </a:ext>
              </a:extLst>
            </p:cNvPr>
            <p:cNvSpPr txBox="1"/>
            <p:nvPr/>
          </p:nvSpPr>
          <p:spPr>
            <a:xfrm>
              <a:off x="1017374" y="2070820"/>
              <a:ext cx="1527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419" sz="2400" dirty="0">
                  <a:solidFill>
                    <a:schemeClr val="bg1"/>
                  </a:solidFill>
                  <a:latin typeface="Hug Me Tight" pitchFamily="50" charset="0"/>
                </a:rPr>
                <a:t>Librería</a:t>
              </a:r>
              <a:endParaRPr lang="es-MX" sz="2400" dirty="0">
                <a:solidFill>
                  <a:schemeClr val="bg1"/>
                </a:solidFill>
                <a:latin typeface="Hug Me Tight" pitchFamily="50" charset="0"/>
              </a:endParaRPr>
            </a:p>
          </p:txBody>
        </p:sp>
      </p:grpSp>
      <p:sp>
        <p:nvSpPr>
          <p:cNvPr id="26" name="CuadroTexto 25">
            <a:extLst>
              <a:ext uri="{FF2B5EF4-FFF2-40B4-BE49-F238E27FC236}">
                <a16:creationId xmlns:a16="http://schemas.microsoft.com/office/drawing/2014/main" id="{39CB135E-C706-4AB4-B3A0-8F69B9BA87D5}"/>
              </a:ext>
            </a:extLst>
          </p:cNvPr>
          <p:cNvSpPr txBox="1"/>
          <p:nvPr/>
        </p:nvSpPr>
        <p:spPr>
          <a:xfrm>
            <a:off x="2863811" y="3114298"/>
            <a:ext cx="81770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</a:rPr>
              <a:t>Riesgo de quemaduras por el uso del mechero o crisol caliente.</a:t>
            </a:r>
          </a:p>
          <a:p>
            <a:r>
              <a:rPr lang="es-MX" sz="2400" dirty="0">
                <a:solidFill>
                  <a:schemeClr val="bg1"/>
                </a:solidFill>
              </a:rPr>
              <a:t>Riesgo de inhalar vapores o humo durante la reacción.</a:t>
            </a:r>
          </a:p>
          <a:p>
            <a:r>
              <a:rPr lang="es-MX" sz="2400" dirty="0">
                <a:solidFill>
                  <a:schemeClr val="bg1"/>
                </a:solidFill>
              </a:rPr>
              <a:t>Riesgo de contacto con el metal caliente o la llama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E541B291-B4DB-4A7C-98E6-C9222ACC0C49}"/>
              </a:ext>
            </a:extLst>
          </p:cNvPr>
          <p:cNvSpPr txBox="1"/>
          <p:nvPr/>
        </p:nvSpPr>
        <p:spPr>
          <a:xfrm>
            <a:off x="2888327" y="3646548"/>
            <a:ext cx="8177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dirty="0">
              <a:solidFill>
                <a:schemeClr val="bg1"/>
              </a:solidFill>
            </a:endParaRP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33CE76BF-2498-4099-B75D-6467EB196F76}"/>
              </a:ext>
            </a:extLst>
          </p:cNvPr>
          <p:cNvGrpSpPr/>
          <p:nvPr/>
        </p:nvGrpSpPr>
        <p:grpSpPr>
          <a:xfrm>
            <a:off x="3416784" y="6156249"/>
            <a:ext cx="8024627" cy="97832"/>
            <a:chOff x="3416784" y="6156249"/>
            <a:chExt cx="8024627" cy="97832"/>
          </a:xfrm>
        </p:grpSpPr>
        <p:sp>
          <p:nvSpPr>
            <p:cNvPr id="27" name="Rectángulo: esquinas redondeadas 26">
              <a:extLst>
                <a:ext uri="{FF2B5EF4-FFF2-40B4-BE49-F238E27FC236}">
                  <a16:creationId xmlns:a16="http://schemas.microsoft.com/office/drawing/2014/main" id="{EF8DE1F5-4D4E-4C26-954C-6AB6F507F111}"/>
                </a:ext>
              </a:extLst>
            </p:cNvPr>
            <p:cNvSpPr/>
            <p:nvPr/>
          </p:nvSpPr>
          <p:spPr>
            <a:xfrm>
              <a:off x="3416785" y="6156250"/>
              <a:ext cx="8024626" cy="97831"/>
            </a:xfrm>
            <a:prstGeom prst="roundRect">
              <a:avLst>
                <a:gd name="adj" fmla="val 37926"/>
              </a:avLst>
            </a:pr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" name="Rectángulo: esquinas redondeadas 40">
              <a:extLst>
                <a:ext uri="{FF2B5EF4-FFF2-40B4-BE49-F238E27FC236}">
                  <a16:creationId xmlns:a16="http://schemas.microsoft.com/office/drawing/2014/main" id="{95E6BA1B-E29D-4B43-928D-DD68434709BF}"/>
                </a:ext>
              </a:extLst>
            </p:cNvPr>
            <p:cNvSpPr/>
            <p:nvPr/>
          </p:nvSpPr>
          <p:spPr>
            <a:xfrm flipV="1">
              <a:off x="3416784" y="6156249"/>
              <a:ext cx="3495459" cy="97831"/>
            </a:xfrm>
            <a:prstGeom prst="roundRect">
              <a:avLst>
                <a:gd name="adj" fmla="val 37926"/>
              </a:avLst>
            </a:prstGeom>
            <a:solidFill>
              <a:srgbClr val="B6B6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957B6323-7528-4E83-80BF-557F12F294E3}"/>
              </a:ext>
            </a:extLst>
          </p:cNvPr>
          <p:cNvGrpSpPr/>
          <p:nvPr/>
        </p:nvGrpSpPr>
        <p:grpSpPr>
          <a:xfrm>
            <a:off x="7247467" y="5446938"/>
            <a:ext cx="546100" cy="552912"/>
            <a:chOff x="7247467" y="5446938"/>
            <a:chExt cx="546100" cy="552912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236B7E3A-86FF-4D89-B8FA-2A291146A09E}"/>
                </a:ext>
              </a:extLst>
            </p:cNvPr>
            <p:cNvSpPr/>
            <p:nvPr/>
          </p:nvSpPr>
          <p:spPr>
            <a:xfrm>
              <a:off x="7247467" y="5446938"/>
              <a:ext cx="546100" cy="552912"/>
            </a:xfrm>
            <a:prstGeom prst="ellipse">
              <a:avLst/>
            </a:prstGeom>
            <a:noFill/>
            <a:ln w="28575">
              <a:solidFill>
                <a:srgbClr val="7172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" name="Triángulo isósceles 41">
              <a:extLst>
                <a:ext uri="{FF2B5EF4-FFF2-40B4-BE49-F238E27FC236}">
                  <a16:creationId xmlns:a16="http://schemas.microsoft.com/office/drawing/2014/main" id="{C83A26F1-58F3-4F12-A310-45E3EA8D2D5A}"/>
                </a:ext>
              </a:extLst>
            </p:cNvPr>
            <p:cNvSpPr/>
            <p:nvPr/>
          </p:nvSpPr>
          <p:spPr>
            <a:xfrm rot="5400000">
              <a:off x="7411442" y="5586312"/>
              <a:ext cx="309475" cy="274164"/>
            </a:xfrm>
            <a:prstGeom prst="triangle">
              <a:avLst>
                <a:gd name="adj" fmla="val 57434"/>
              </a:avLst>
            </a:prstGeom>
            <a:solidFill>
              <a:srgbClr val="FFFE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6" name="Grupo 45">
            <a:extLst>
              <a:ext uri="{FF2B5EF4-FFF2-40B4-BE49-F238E27FC236}">
                <a16:creationId xmlns:a16="http://schemas.microsoft.com/office/drawing/2014/main" id="{CEBE1EF1-6BC0-4CD8-B4F4-51ED66D3B43A}"/>
              </a:ext>
            </a:extLst>
          </p:cNvPr>
          <p:cNvGrpSpPr/>
          <p:nvPr/>
        </p:nvGrpSpPr>
        <p:grpSpPr>
          <a:xfrm>
            <a:off x="7936434" y="5630378"/>
            <a:ext cx="176787" cy="186032"/>
            <a:chOff x="8059400" y="5643211"/>
            <a:chExt cx="176787" cy="186032"/>
          </a:xfrm>
        </p:grpSpPr>
        <p:sp>
          <p:nvSpPr>
            <p:cNvPr id="44" name="Triángulo isósceles 43">
              <a:extLst>
                <a:ext uri="{FF2B5EF4-FFF2-40B4-BE49-F238E27FC236}">
                  <a16:creationId xmlns:a16="http://schemas.microsoft.com/office/drawing/2014/main" id="{7289771A-963D-4192-B646-51EC84379064}"/>
                </a:ext>
              </a:extLst>
            </p:cNvPr>
            <p:cNvSpPr/>
            <p:nvPr/>
          </p:nvSpPr>
          <p:spPr>
            <a:xfrm rot="5400000">
              <a:off x="8046382" y="5663953"/>
              <a:ext cx="178308" cy="152271"/>
            </a:xfrm>
            <a:prstGeom prst="triangle">
              <a:avLst>
                <a:gd name="adj" fmla="val 49999"/>
              </a:avLst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" name="Rectángulo 44">
              <a:extLst>
                <a:ext uri="{FF2B5EF4-FFF2-40B4-BE49-F238E27FC236}">
                  <a16:creationId xmlns:a16="http://schemas.microsoft.com/office/drawing/2014/main" id="{B59F62F6-F0E2-4E87-BFC3-F4C1A085CE2D}"/>
                </a:ext>
              </a:extLst>
            </p:cNvPr>
            <p:cNvSpPr/>
            <p:nvPr/>
          </p:nvSpPr>
          <p:spPr>
            <a:xfrm>
              <a:off x="8187156" y="5643211"/>
              <a:ext cx="49031" cy="186031"/>
            </a:xfrm>
            <a:prstGeom prst="rect">
              <a:avLst/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7" name="Grupo 46">
            <a:extLst>
              <a:ext uri="{FF2B5EF4-FFF2-40B4-BE49-F238E27FC236}">
                <a16:creationId xmlns:a16="http://schemas.microsoft.com/office/drawing/2014/main" id="{2653CF40-D9E4-4190-A643-E0239E3743AA}"/>
              </a:ext>
            </a:extLst>
          </p:cNvPr>
          <p:cNvGrpSpPr/>
          <p:nvPr/>
        </p:nvGrpSpPr>
        <p:grpSpPr>
          <a:xfrm rot="10800000">
            <a:off x="6927813" y="5643210"/>
            <a:ext cx="176787" cy="186032"/>
            <a:chOff x="8059400" y="5643211"/>
            <a:chExt cx="176787" cy="186032"/>
          </a:xfrm>
        </p:grpSpPr>
        <p:sp>
          <p:nvSpPr>
            <p:cNvPr id="48" name="Triángulo isósceles 47">
              <a:extLst>
                <a:ext uri="{FF2B5EF4-FFF2-40B4-BE49-F238E27FC236}">
                  <a16:creationId xmlns:a16="http://schemas.microsoft.com/office/drawing/2014/main" id="{932BD89D-EE03-4844-A7D3-16CAA28FF925}"/>
                </a:ext>
              </a:extLst>
            </p:cNvPr>
            <p:cNvSpPr/>
            <p:nvPr/>
          </p:nvSpPr>
          <p:spPr>
            <a:xfrm rot="5400000">
              <a:off x="8046382" y="5663953"/>
              <a:ext cx="178308" cy="152271"/>
            </a:xfrm>
            <a:prstGeom prst="triangle">
              <a:avLst>
                <a:gd name="adj" fmla="val 49999"/>
              </a:avLst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Rectángulo 48">
              <a:extLst>
                <a:ext uri="{FF2B5EF4-FFF2-40B4-BE49-F238E27FC236}">
                  <a16:creationId xmlns:a16="http://schemas.microsoft.com/office/drawing/2014/main" id="{C271795D-8DF0-43C2-AE34-71DA8694A765}"/>
                </a:ext>
              </a:extLst>
            </p:cNvPr>
            <p:cNvSpPr/>
            <p:nvPr/>
          </p:nvSpPr>
          <p:spPr>
            <a:xfrm>
              <a:off x="8187156" y="5643211"/>
              <a:ext cx="49031" cy="186031"/>
            </a:xfrm>
            <a:prstGeom prst="rect">
              <a:avLst/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57" name="Grupo 56">
            <a:extLst>
              <a:ext uri="{FF2B5EF4-FFF2-40B4-BE49-F238E27FC236}">
                <a16:creationId xmlns:a16="http://schemas.microsoft.com/office/drawing/2014/main" id="{3E97E0A3-3625-4BA5-995E-D239C639DAB2}"/>
              </a:ext>
            </a:extLst>
          </p:cNvPr>
          <p:cNvGrpSpPr/>
          <p:nvPr/>
        </p:nvGrpSpPr>
        <p:grpSpPr>
          <a:xfrm>
            <a:off x="6228495" y="5650934"/>
            <a:ext cx="305730" cy="227200"/>
            <a:chOff x="6228495" y="5650934"/>
            <a:chExt cx="305730" cy="227200"/>
          </a:xfrm>
        </p:grpSpPr>
        <p:cxnSp>
          <p:nvCxnSpPr>
            <p:cNvPr id="52" name="Conector: curvado 51">
              <a:extLst>
                <a:ext uri="{FF2B5EF4-FFF2-40B4-BE49-F238E27FC236}">
                  <a16:creationId xmlns:a16="http://schemas.microsoft.com/office/drawing/2014/main" id="{5B41BC1B-42EF-4C1B-8F71-CA96A09479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495" y="5650934"/>
              <a:ext cx="269895" cy="178308"/>
            </a:xfrm>
            <a:prstGeom prst="curvedConnector3">
              <a:avLst/>
            </a:prstGeom>
            <a:ln w="28575">
              <a:solidFill>
                <a:srgbClr val="BCBCB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: curvado 52">
              <a:extLst>
                <a:ext uri="{FF2B5EF4-FFF2-40B4-BE49-F238E27FC236}">
                  <a16:creationId xmlns:a16="http://schemas.microsoft.com/office/drawing/2014/main" id="{F55F8922-E4B0-4C59-8539-5176F4AB1BB5}"/>
                </a:ext>
              </a:extLst>
            </p:cNvPr>
            <p:cNvCxnSpPr>
              <a:cxnSpLocks/>
            </p:cNvCxnSpPr>
            <p:nvPr/>
          </p:nvCxnSpPr>
          <p:spPr>
            <a:xfrm>
              <a:off x="6228495" y="5675507"/>
              <a:ext cx="305730" cy="202627"/>
            </a:xfrm>
            <a:prstGeom prst="curvedConnector3">
              <a:avLst/>
            </a:prstGeom>
            <a:ln w="28575">
              <a:solidFill>
                <a:srgbClr val="BCBCB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dua-lipa-levitating-espanol">
            <a:hlinkClick r:id="" action="ppaction://media"/>
            <a:extLst>
              <a:ext uri="{FF2B5EF4-FFF2-40B4-BE49-F238E27FC236}">
                <a16:creationId xmlns:a16="http://schemas.microsoft.com/office/drawing/2014/main" id="{8949C0AD-A762-4B5E-A35F-8FA46F93EE1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7872" end="135036.061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82782" y="6173982"/>
            <a:ext cx="609600" cy="609600"/>
          </a:xfrm>
          <a:prstGeom prst="rect">
            <a:avLst/>
          </a:prstGeom>
        </p:spPr>
      </p:pic>
      <p:sp>
        <p:nvSpPr>
          <p:cNvPr id="33" name="Rectángulo 32">
            <a:extLst>
              <a:ext uri="{FF2B5EF4-FFF2-40B4-BE49-F238E27FC236}">
                <a16:creationId xmlns:a16="http://schemas.microsoft.com/office/drawing/2014/main" id="{ACFFCE05-8341-46FE-8007-8A4301CC20F5}"/>
              </a:ext>
            </a:extLst>
          </p:cNvPr>
          <p:cNvSpPr/>
          <p:nvPr/>
        </p:nvSpPr>
        <p:spPr>
          <a:xfrm>
            <a:off x="3422464" y="5998930"/>
            <a:ext cx="258184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1C0BF9AC-7224-4EC8-8A7C-5C3AC8F31C21}"/>
              </a:ext>
            </a:extLst>
          </p:cNvPr>
          <p:cNvSpPr txBox="1"/>
          <p:nvPr/>
        </p:nvSpPr>
        <p:spPr>
          <a:xfrm>
            <a:off x="3342159" y="740663"/>
            <a:ext cx="63128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2. Riesgos generales</a:t>
            </a:r>
          </a:p>
        </p:txBody>
      </p:sp>
    </p:spTree>
    <p:extLst>
      <p:ext uri="{BB962C8B-B14F-4D97-AF65-F5344CB8AC3E}">
        <p14:creationId xmlns:p14="http://schemas.microsoft.com/office/powerpoint/2010/main" val="305331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65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3.7037E-7 L 0.64713 0.00324 " pathEditMode="relative" rAng="0" ptsTypes="AA">
                                      <p:cBhvr>
                                        <p:cTn id="8" dur="1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357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77">
            <a:extLst>
              <a:ext uri="{FF2B5EF4-FFF2-40B4-BE49-F238E27FC236}">
                <a16:creationId xmlns:a16="http://schemas.microsoft.com/office/drawing/2014/main" id="{477E9C30-9FC9-4CD4-8661-112B4C2D1CF7}"/>
              </a:ext>
            </a:extLst>
          </p:cNvPr>
          <p:cNvSpPr/>
          <p:nvPr/>
        </p:nvSpPr>
        <p:spPr>
          <a:xfrm>
            <a:off x="-220132" y="0"/>
            <a:ext cx="12412131" cy="3076136"/>
          </a:xfrm>
          <a:prstGeom prst="rect">
            <a:avLst/>
          </a:prstGeom>
          <a:gradFill>
            <a:gsLst>
              <a:gs pos="6000">
                <a:srgbClr val="000103"/>
              </a:gs>
              <a:gs pos="100000">
                <a:srgbClr val="3D3D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2DB1628-ECCD-4EBA-8FE1-7B09381B6DD7}"/>
              </a:ext>
            </a:extLst>
          </p:cNvPr>
          <p:cNvSpPr/>
          <p:nvPr/>
        </p:nvSpPr>
        <p:spPr>
          <a:xfrm>
            <a:off x="0" y="0"/>
            <a:ext cx="2756452" cy="69706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3" name="Group 129">
            <a:extLst>
              <a:ext uri="{FF2B5EF4-FFF2-40B4-BE49-F238E27FC236}">
                <a16:creationId xmlns:a16="http://schemas.microsoft.com/office/drawing/2014/main" id="{CF20E4BD-6CE5-418C-8B42-1FBEEA08911D}"/>
              </a:ext>
            </a:extLst>
          </p:cNvPr>
          <p:cNvGrpSpPr/>
          <p:nvPr/>
        </p:nvGrpSpPr>
        <p:grpSpPr>
          <a:xfrm>
            <a:off x="11593819" y="244690"/>
            <a:ext cx="359228" cy="359228"/>
            <a:chOff x="3640891" y="162693"/>
            <a:chExt cx="359228" cy="3592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Oval 130">
              <a:extLst>
                <a:ext uri="{FF2B5EF4-FFF2-40B4-BE49-F238E27FC236}">
                  <a16:creationId xmlns:a16="http://schemas.microsoft.com/office/drawing/2014/main" id="{FFE5AA85-CDDA-4CCA-B3BC-31788F5C73C1}"/>
                </a:ext>
              </a:extLst>
            </p:cNvPr>
            <p:cNvSpPr/>
            <p:nvPr/>
          </p:nvSpPr>
          <p:spPr>
            <a:xfrm>
              <a:off x="3640891" y="162693"/>
              <a:ext cx="359228" cy="359228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" name="Chevron 131">
              <a:hlinkClick r:id="rId4" action="ppaction://hlinksldjump"/>
              <a:extLst>
                <a:ext uri="{FF2B5EF4-FFF2-40B4-BE49-F238E27FC236}">
                  <a16:creationId xmlns:a16="http://schemas.microsoft.com/office/drawing/2014/main" id="{F7287FF6-67CB-4E69-A54F-76C22E0FDDB1}"/>
                </a:ext>
              </a:extLst>
            </p:cNvPr>
            <p:cNvSpPr/>
            <p:nvPr/>
          </p:nvSpPr>
          <p:spPr>
            <a:xfrm>
              <a:off x="3789548" y="260763"/>
              <a:ext cx="103060" cy="164759"/>
            </a:xfrm>
            <a:prstGeom prst="chevron">
              <a:avLst>
                <a:gd name="adj" fmla="val 78301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129">
            <a:extLst>
              <a:ext uri="{FF2B5EF4-FFF2-40B4-BE49-F238E27FC236}">
                <a16:creationId xmlns:a16="http://schemas.microsoft.com/office/drawing/2014/main" id="{6ADF6686-0C23-4F06-8251-6F35680E6F47}"/>
              </a:ext>
            </a:extLst>
          </p:cNvPr>
          <p:cNvGrpSpPr/>
          <p:nvPr/>
        </p:nvGrpSpPr>
        <p:grpSpPr>
          <a:xfrm rot="10800000">
            <a:off x="10772211" y="244691"/>
            <a:ext cx="359228" cy="359228"/>
            <a:chOff x="3640891" y="162693"/>
            <a:chExt cx="359228" cy="3592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Oval 130">
              <a:hlinkClick r:id="rId5" action="ppaction://hlinksldjump"/>
              <a:extLst>
                <a:ext uri="{FF2B5EF4-FFF2-40B4-BE49-F238E27FC236}">
                  <a16:creationId xmlns:a16="http://schemas.microsoft.com/office/drawing/2014/main" id="{424C0A7C-B055-4137-8455-C236A233A294}"/>
                </a:ext>
              </a:extLst>
            </p:cNvPr>
            <p:cNvSpPr/>
            <p:nvPr/>
          </p:nvSpPr>
          <p:spPr>
            <a:xfrm>
              <a:off x="3640891" y="162693"/>
              <a:ext cx="359228" cy="359228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8" name="Chevron 131">
              <a:hlinkClick r:id="rId5" action="ppaction://hlinksldjump"/>
              <a:extLst>
                <a:ext uri="{FF2B5EF4-FFF2-40B4-BE49-F238E27FC236}">
                  <a16:creationId xmlns:a16="http://schemas.microsoft.com/office/drawing/2014/main" id="{2AEE167A-3185-43A5-B72C-918A4487316E}"/>
                </a:ext>
              </a:extLst>
            </p:cNvPr>
            <p:cNvSpPr/>
            <p:nvPr/>
          </p:nvSpPr>
          <p:spPr>
            <a:xfrm>
              <a:off x="3789548" y="260763"/>
              <a:ext cx="103060" cy="164759"/>
            </a:xfrm>
            <a:prstGeom prst="chevron">
              <a:avLst>
                <a:gd name="adj" fmla="val 78301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7758AABC-B08D-4609-BD08-5114180D54E0}"/>
              </a:ext>
            </a:extLst>
          </p:cNvPr>
          <p:cNvGrpSpPr/>
          <p:nvPr/>
        </p:nvGrpSpPr>
        <p:grpSpPr>
          <a:xfrm>
            <a:off x="663278" y="664204"/>
            <a:ext cx="1867887" cy="461665"/>
            <a:chOff x="663278" y="664204"/>
            <a:chExt cx="1867887" cy="461665"/>
          </a:xfrm>
        </p:grpSpPr>
        <p:sp>
          <p:nvSpPr>
            <p:cNvPr id="9" name="Freeform 140">
              <a:extLst>
                <a:ext uri="{FF2B5EF4-FFF2-40B4-BE49-F238E27FC236}">
                  <a16:creationId xmlns:a16="http://schemas.microsoft.com/office/drawing/2014/main" id="{8B421BC4-93CF-49EA-8AD2-B54BDF4E7F9C}"/>
                </a:ext>
              </a:extLst>
            </p:cNvPr>
            <p:cNvSpPr/>
            <p:nvPr/>
          </p:nvSpPr>
          <p:spPr>
            <a:xfrm>
              <a:off x="663278" y="664204"/>
              <a:ext cx="354096" cy="380489"/>
            </a:xfrm>
            <a:custGeom>
              <a:avLst/>
              <a:gdLst>
                <a:gd name="connsiteX0" fmla="*/ 989763 w 1979525"/>
                <a:gd name="connsiteY0" fmla="*/ 0 h 2114669"/>
                <a:gd name="connsiteX1" fmla="*/ 1979525 w 1979525"/>
                <a:gd name="connsiteY1" fmla="*/ 654022 h 2114669"/>
                <a:gd name="connsiteX2" fmla="*/ 1979525 w 1979525"/>
                <a:gd name="connsiteY2" fmla="*/ 2114669 h 2114669"/>
                <a:gd name="connsiteX3" fmla="*/ 1303337 w 1979525"/>
                <a:gd name="connsiteY3" fmla="*/ 2114669 h 2114669"/>
                <a:gd name="connsiteX4" fmla="*/ 1303337 w 1979525"/>
                <a:gd name="connsiteY4" fmla="*/ 1150573 h 2114669"/>
                <a:gd name="connsiteX5" fmla="*/ 697050 w 1979525"/>
                <a:gd name="connsiteY5" fmla="*/ 1150573 h 2114669"/>
                <a:gd name="connsiteX6" fmla="*/ 697050 w 1979525"/>
                <a:gd name="connsiteY6" fmla="*/ 2114669 h 2114669"/>
                <a:gd name="connsiteX7" fmla="*/ 0 w 1979525"/>
                <a:gd name="connsiteY7" fmla="*/ 2114669 h 2114669"/>
                <a:gd name="connsiteX8" fmla="*/ 0 w 1979525"/>
                <a:gd name="connsiteY8" fmla="*/ 654022 h 2114669"/>
                <a:gd name="connsiteX9" fmla="*/ 989763 w 1979525"/>
                <a:gd name="connsiteY9" fmla="*/ 0 h 2114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9525" h="2114669">
                  <a:moveTo>
                    <a:pt x="989763" y="0"/>
                  </a:moveTo>
                  <a:lnTo>
                    <a:pt x="1979525" y="654022"/>
                  </a:lnTo>
                  <a:lnTo>
                    <a:pt x="1979525" y="2114669"/>
                  </a:lnTo>
                  <a:lnTo>
                    <a:pt x="1303337" y="2114669"/>
                  </a:lnTo>
                  <a:lnTo>
                    <a:pt x="1303337" y="1150573"/>
                  </a:lnTo>
                  <a:lnTo>
                    <a:pt x="697050" y="1150573"/>
                  </a:lnTo>
                  <a:lnTo>
                    <a:pt x="697050" y="2114669"/>
                  </a:lnTo>
                  <a:lnTo>
                    <a:pt x="0" y="2114669"/>
                  </a:lnTo>
                  <a:lnTo>
                    <a:pt x="0" y="654022"/>
                  </a:lnTo>
                  <a:lnTo>
                    <a:pt x="989763" y="0"/>
                  </a:lnTo>
                  <a:close/>
                </a:path>
              </a:pathLst>
            </a:cu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911F9426-8DF1-4F9A-9526-F55436520054}"/>
                </a:ext>
              </a:extLst>
            </p:cNvPr>
            <p:cNvSpPr txBox="1"/>
            <p:nvPr/>
          </p:nvSpPr>
          <p:spPr>
            <a:xfrm>
              <a:off x="1201178" y="664204"/>
              <a:ext cx="13299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419" sz="2400" dirty="0">
                  <a:solidFill>
                    <a:schemeClr val="bg1"/>
                  </a:solidFill>
                  <a:latin typeface="Hug Me Tight" pitchFamily="50" charset="0"/>
                </a:rPr>
                <a:t>Inicio</a:t>
              </a:r>
              <a:endParaRPr lang="es-MX" sz="2400" dirty="0">
                <a:solidFill>
                  <a:schemeClr val="bg1"/>
                </a:solidFill>
                <a:latin typeface="Hug Me Tight" pitchFamily="50" charset="0"/>
              </a:endParaRP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6BB96DBF-6088-460F-8463-0FCA81413FA5}"/>
              </a:ext>
            </a:extLst>
          </p:cNvPr>
          <p:cNvGrpSpPr/>
          <p:nvPr/>
        </p:nvGrpSpPr>
        <p:grpSpPr>
          <a:xfrm>
            <a:off x="614572" y="1367512"/>
            <a:ext cx="1792097" cy="461665"/>
            <a:chOff x="614572" y="1367512"/>
            <a:chExt cx="1792097" cy="461665"/>
          </a:xfrm>
        </p:grpSpPr>
        <p:grpSp>
          <p:nvGrpSpPr>
            <p:cNvPr id="11" name="Group 144">
              <a:extLst>
                <a:ext uri="{FF2B5EF4-FFF2-40B4-BE49-F238E27FC236}">
                  <a16:creationId xmlns:a16="http://schemas.microsoft.com/office/drawing/2014/main" id="{AE7AA94B-5E4F-4AC5-9316-5B5C918F164D}"/>
                </a:ext>
              </a:extLst>
            </p:cNvPr>
            <p:cNvGrpSpPr/>
            <p:nvPr/>
          </p:nvGrpSpPr>
          <p:grpSpPr>
            <a:xfrm>
              <a:off x="614572" y="1367512"/>
              <a:ext cx="354096" cy="380489"/>
              <a:chOff x="1871831" y="1043492"/>
              <a:chExt cx="261536" cy="265017"/>
            </a:xfrm>
          </p:grpSpPr>
          <p:sp>
            <p:nvSpPr>
              <p:cNvPr id="12" name="Oval 145">
                <a:extLst>
                  <a:ext uri="{FF2B5EF4-FFF2-40B4-BE49-F238E27FC236}">
                    <a16:creationId xmlns:a16="http://schemas.microsoft.com/office/drawing/2014/main" id="{DB47F0E8-DF29-4924-90F5-38FF86402B97}"/>
                  </a:ext>
                </a:extLst>
              </p:cNvPr>
              <p:cNvSpPr/>
              <p:nvPr/>
            </p:nvSpPr>
            <p:spPr>
              <a:xfrm>
                <a:off x="1871831" y="1043492"/>
                <a:ext cx="226920" cy="226920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cxnSp>
            <p:nvCxnSpPr>
              <p:cNvPr id="13" name="Straight Connector 146">
                <a:extLst>
                  <a:ext uri="{FF2B5EF4-FFF2-40B4-BE49-F238E27FC236}">
                    <a16:creationId xmlns:a16="http://schemas.microsoft.com/office/drawing/2014/main" id="{1101696F-E007-4827-ACCD-024E74D1A037}"/>
                  </a:ext>
                </a:extLst>
              </p:cNvPr>
              <p:cNvCxnSpPr>
                <a:stCxn id="12" idx="5"/>
              </p:cNvCxnSpPr>
              <p:nvPr/>
            </p:nvCxnSpPr>
            <p:spPr>
              <a:xfrm>
                <a:off x="2065519" y="1237180"/>
                <a:ext cx="67848" cy="713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44808562-5149-46D1-8786-894370A82E62}"/>
                </a:ext>
              </a:extLst>
            </p:cNvPr>
            <p:cNvSpPr txBox="1"/>
            <p:nvPr/>
          </p:nvSpPr>
          <p:spPr>
            <a:xfrm>
              <a:off x="1076682" y="1367512"/>
              <a:ext cx="13299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419" sz="2400" dirty="0">
                  <a:solidFill>
                    <a:schemeClr val="bg1"/>
                  </a:solidFill>
                  <a:latin typeface="Hug Me Tight" pitchFamily="50" charset="0"/>
                </a:rPr>
                <a:t>Buscar</a:t>
              </a:r>
              <a:endParaRPr lang="es-MX" sz="2400" dirty="0">
                <a:solidFill>
                  <a:schemeClr val="bg1"/>
                </a:solidFill>
                <a:latin typeface="Hug Me Tight" pitchFamily="50" charset="0"/>
              </a:endParaRPr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FCA2B6E3-6B13-432A-99F7-D139A203FA03}"/>
              </a:ext>
            </a:extLst>
          </p:cNvPr>
          <p:cNvGrpSpPr/>
          <p:nvPr/>
        </p:nvGrpSpPr>
        <p:grpSpPr>
          <a:xfrm>
            <a:off x="585707" y="2070820"/>
            <a:ext cx="1959037" cy="461665"/>
            <a:chOff x="585707" y="2070820"/>
            <a:chExt cx="1959037" cy="461665"/>
          </a:xfrm>
        </p:grpSpPr>
        <p:grpSp>
          <p:nvGrpSpPr>
            <p:cNvPr id="15" name="Group 147">
              <a:extLst>
                <a:ext uri="{FF2B5EF4-FFF2-40B4-BE49-F238E27FC236}">
                  <a16:creationId xmlns:a16="http://schemas.microsoft.com/office/drawing/2014/main" id="{D37EA36D-441D-46CF-A474-0AB1337C895E}"/>
                </a:ext>
              </a:extLst>
            </p:cNvPr>
            <p:cNvGrpSpPr/>
            <p:nvPr/>
          </p:nvGrpSpPr>
          <p:grpSpPr>
            <a:xfrm>
              <a:off x="585707" y="2186005"/>
              <a:ext cx="382961" cy="325792"/>
              <a:chOff x="3688336" y="1545798"/>
              <a:chExt cx="276625" cy="383429"/>
            </a:xfrm>
          </p:grpSpPr>
          <p:cxnSp>
            <p:nvCxnSpPr>
              <p:cNvPr id="16" name="Straight Connector 148">
                <a:extLst>
                  <a:ext uri="{FF2B5EF4-FFF2-40B4-BE49-F238E27FC236}">
                    <a16:creationId xmlns:a16="http://schemas.microsoft.com/office/drawing/2014/main" id="{69C53156-0D0E-4654-A0F2-DA666F02C848}"/>
                  </a:ext>
                </a:extLst>
              </p:cNvPr>
              <p:cNvCxnSpPr/>
              <p:nvPr/>
            </p:nvCxnSpPr>
            <p:spPr>
              <a:xfrm>
                <a:off x="3688336" y="1545798"/>
                <a:ext cx="0" cy="3834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49">
                <a:extLst>
                  <a:ext uri="{FF2B5EF4-FFF2-40B4-BE49-F238E27FC236}">
                    <a16:creationId xmlns:a16="http://schemas.microsoft.com/office/drawing/2014/main" id="{947550A5-0F4E-4583-B3FE-2517BF9DDC80}"/>
                  </a:ext>
                </a:extLst>
              </p:cNvPr>
              <p:cNvCxnSpPr/>
              <p:nvPr/>
            </p:nvCxnSpPr>
            <p:spPr>
              <a:xfrm>
                <a:off x="3772861" y="1545798"/>
                <a:ext cx="0" cy="3834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50">
                <a:extLst>
                  <a:ext uri="{FF2B5EF4-FFF2-40B4-BE49-F238E27FC236}">
                    <a16:creationId xmlns:a16="http://schemas.microsoft.com/office/drawing/2014/main" id="{A89E5752-BF67-4C89-87AC-B17317A5DD6B}"/>
                  </a:ext>
                </a:extLst>
              </p:cNvPr>
              <p:cNvCxnSpPr/>
              <p:nvPr/>
            </p:nvCxnSpPr>
            <p:spPr>
              <a:xfrm>
                <a:off x="3857385" y="1545798"/>
                <a:ext cx="107576" cy="3834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C657FDE0-1AC3-40F8-AE16-D62C95D40F48}"/>
                </a:ext>
              </a:extLst>
            </p:cNvPr>
            <p:cNvSpPr txBox="1"/>
            <p:nvPr/>
          </p:nvSpPr>
          <p:spPr>
            <a:xfrm>
              <a:off x="1017374" y="2070820"/>
              <a:ext cx="1527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419" sz="2400" dirty="0">
                  <a:solidFill>
                    <a:schemeClr val="bg1"/>
                  </a:solidFill>
                  <a:latin typeface="Hug Me Tight" pitchFamily="50" charset="0"/>
                </a:rPr>
                <a:t>Librería</a:t>
              </a:r>
              <a:endParaRPr lang="es-MX" sz="2400" dirty="0">
                <a:solidFill>
                  <a:schemeClr val="bg1"/>
                </a:solidFill>
                <a:latin typeface="Hug Me Tight" pitchFamily="50" charset="0"/>
              </a:endParaRPr>
            </a:p>
          </p:txBody>
        </p:sp>
      </p:grpSp>
      <p:sp>
        <p:nvSpPr>
          <p:cNvPr id="26" name="CuadroTexto 25">
            <a:extLst>
              <a:ext uri="{FF2B5EF4-FFF2-40B4-BE49-F238E27FC236}">
                <a16:creationId xmlns:a16="http://schemas.microsoft.com/office/drawing/2014/main" id="{39CB135E-C706-4AB4-B3A0-8F69B9BA87D5}"/>
              </a:ext>
            </a:extLst>
          </p:cNvPr>
          <p:cNvSpPr txBox="1"/>
          <p:nvPr/>
        </p:nvSpPr>
        <p:spPr>
          <a:xfrm>
            <a:off x="3264377" y="3181007"/>
            <a:ext cx="81770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chemeClr val="bg1"/>
                </a:solidFill>
              </a:rPr>
              <a:t>Bata de laboratorio.</a:t>
            </a:r>
          </a:p>
          <a:p>
            <a:r>
              <a:rPr lang="es-MX" sz="2800" dirty="0">
                <a:solidFill>
                  <a:schemeClr val="bg1"/>
                </a:solidFill>
              </a:rPr>
              <a:t>Gafas de seguridad.</a:t>
            </a:r>
          </a:p>
          <a:p>
            <a:r>
              <a:rPr lang="es-MX" sz="2800" dirty="0">
                <a:solidFill>
                  <a:schemeClr val="bg1"/>
                </a:solidFill>
              </a:rPr>
              <a:t>Guantes resistentes al calor.</a:t>
            </a:r>
          </a:p>
          <a:p>
            <a:r>
              <a:rPr lang="es-MX" sz="2800" dirty="0">
                <a:solidFill>
                  <a:schemeClr val="bg1"/>
                </a:solidFill>
              </a:rPr>
              <a:t>Pinzas metálicas para manipular el crisol.</a:t>
            </a:r>
          </a:p>
          <a:p>
            <a:r>
              <a:rPr lang="es-MX" sz="2800" dirty="0">
                <a:solidFill>
                  <a:schemeClr val="bg1"/>
                </a:solidFill>
              </a:rPr>
              <a:t>Zapatos cerrados y cabello recogido.</a:t>
            </a:r>
            <a:r>
              <a:rPr lang="es-419" sz="2800" dirty="0">
                <a:solidFill>
                  <a:schemeClr val="bg1"/>
                </a:solidFill>
              </a:rPr>
              <a:t> </a:t>
            </a:r>
            <a:endParaRPr lang="es-MX" sz="2800" dirty="0">
              <a:solidFill>
                <a:schemeClr val="bg1"/>
              </a:solidFill>
            </a:endParaRP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33CE76BF-2498-4099-B75D-6467EB196F76}"/>
              </a:ext>
            </a:extLst>
          </p:cNvPr>
          <p:cNvGrpSpPr/>
          <p:nvPr/>
        </p:nvGrpSpPr>
        <p:grpSpPr>
          <a:xfrm>
            <a:off x="3416784" y="6156249"/>
            <a:ext cx="8024627" cy="97832"/>
            <a:chOff x="3416784" y="6156249"/>
            <a:chExt cx="8024627" cy="97832"/>
          </a:xfrm>
        </p:grpSpPr>
        <p:sp>
          <p:nvSpPr>
            <p:cNvPr id="27" name="Rectángulo: esquinas redondeadas 26">
              <a:extLst>
                <a:ext uri="{FF2B5EF4-FFF2-40B4-BE49-F238E27FC236}">
                  <a16:creationId xmlns:a16="http://schemas.microsoft.com/office/drawing/2014/main" id="{EF8DE1F5-4D4E-4C26-954C-6AB6F507F111}"/>
                </a:ext>
              </a:extLst>
            </p:cNvPr>
            <p:cNvSpPr/>
            <p:nvPr/>
          </p:nvSpPr>
          <p:spPr>
            <a:xfrm>
              <a:off x="3416785" y="6156250"/>
              <a:ext cx="8024626" cy="97831"/>
            </a:xfrm>
            <a:prstGeom prst="roundRect">
              <a:avLst>
                <a:gd name="adj" fmla="val 37926"/>
              </a:avLst>
            </a:pr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" name="Rectángulo: esquinas redondeadas 40">
              <a:extLst>
                <a:ext uri="{FF2B5EF4-FFF2-40B4-BE49-F238E27FC236}">
                  <a16:creationId xmlns:a16="http://schemas.microsoft.com/office/drawing/2014/main" id="{95E6BA1B-E29D-4B43-928D-DD68434709BF}"/>
                </a:ext>
              </a:extLst>
            </p:cNvPr>
            <p:cNvSpPr/>
            <p:nvPr/>
          </p:nvSpPr>
          <p:spPr>
            <a:xfrm flipV="1">
              <a:off x="3416784" y="6156249"/>
              <a:ext cx="3495459" cy="97831"/>
            </a:xfrm>
            <a:prstGeom prst="roundRect">
              <a:avLst>
                <a:gd name="adj" fmla="val 37926"/>
              </a:avLst>
            </a:prstGeom>
            <a:solidFill>
              <a:srgbClr val="B6B6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957B6323-7528-4E83-80BF-557F12F294E3}"/>
              </a:ext>
            </a:extLst>
          </p:cNvPr>
          <p:cNvGrpSpPr/>
          <p:nvPr/>
        </p:nvGrpSpPr>
        <p:grpSpPr>
          <a:xfrm>
            <a:off x="7245072" y="5463632"/>
            <a:ext cx="546100" cy="552912"/>
            <a:chOff x="7247467" y="5446938"/>
            <a:chExt cx="546100" cy="552912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236B7E3A-86FF-4D89-B8FA-2A291146A09E}"/>
                </a:ext>
              </a:extLst>
            </p:cNvPr>
            <p:cNvSpPr/>
            <p:nvPr/>
          </p:nvSpPr>
          <p:spPr>
            <a:xfrm>
              <a:off x="7247467" y="5446938"/>
              <a:ext cx="546100" cy="552912"/>
            </a:xfrm>
            <a:prstGeom prst="ellipse">
              <a:avLst/>
            </a:prstGeom>
            <a:noFill/>
            <a:ln w="28575">
              <a:solidFill>
                <a:srgbClr val="7172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" name="Triángulo isósceles 41">
              <a:extLst>
                <a:ext uri="{FF2B5EF4-FFF2-40B4-BE49-F238E27FC236}">
                  <a16:creationId xmlns:a16="http://schemas.microsoft.com/office/drawing/2014/main" id="{C83A26F1-58F3-4F12-A310-45E3EA8D2D5A}"/>
                </a:ext>
              </a:extLst>
            </p:cNvPr>
            <p:cNvSpPr/>
            <p:nvPr/>
          </p:nvSpPr>
          <p:spPr>
            <a:xfrm rot="5400000">
              <a:off x="7411442" y="5586312"/>
              <a:ext cx="309475" cy="274164"/>
            </a:xfrm>
            <a:prstGeom prst="triangle">
              <a:avLst>
                <a:gd name="adj" fmla="val 57434"/>
              </a:avLst>
            </a:prstGeom>
            <a:solidFill>
              <a:srgbClr val="FFFE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6" name="Grupo 45">
            <a:extLst>
              <a:ext uri="{FF2B5EF4-FFF2-40B4-BE49-F238E27FC236}">
                <a16:creationId xmlns:a16="http://schemas.microsoft.com/office/drawing/2014/main" id="{CEBE1EF1-6BC0-4CD8-B4F4-51ED66D3B43A}"/>
              </a:ext>
            </a:extLst>
          </p:cNvPr>
          <p:cNvGrpSpPr/>
          <p:nvPr/>
        </p:nvGrpSpPr>
        <p:grpSpPr>
          <a:xfrm>
            <a:off x="8059400" y="5643211"/>
            <a:ext cx="176787" cy="186032"/>
            <a:chOff x="8059400" y="5643211"/>
            <a:chExt cx="176787" cy="186032"/>
          </a:xfrm>
        </p:grpSpPr>
        <p:sp>
          <p:nvSpPr>
            <p:cNvPr id="44" name="Triángulo isósceles 43">
              <a:extLst>
                <a:ext uri="{FF2B5EF4-FFF2-40B4-BE49-F238E27FC236}">
                  <a16:creationId xmlns:a16="http://schemas.microsoft.com/office/drawing/2014/main" id="{7289771A-963D-4192-B646-51EC84379064}"/>
                </a:ext>
              </a:extLst>
            </p:cNvPr>
            <p:cNvSpPr/>
            <p:nvPr/>
          </p:nvSpPr>
          <p:spPr>
            <a:xfrm rot="5400000">
              <a:off x="8046382" y="5663953"/>
              <a:ext cx="178308" cy="152271"/>
            </a:xfrm>
            <a:prstGeom prst="triangle">
              <a:avLst>
                <a:gd name="adj" fmla="val 49999"/>
              </a:avLst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" name="Rectángulo 44">
              <a:extLst>
                <a:ext uri="{FF2B5EF4-FFF2-40B4-BE49-F238E27FC236}">
                  <a16:creationId xmlns:a16="http://schemas.microsoft.com/office/drawing/2014/main" id="{B59F62F6-F0E2-4E87-BFC3-F4C1A085CE2D}"/>
                </a:ext>
              </a:extLst>
            </p:cNvPr>
            <p:cNvSpPr/>
            <p:nvPr/>
          </p:nvSpPr>
          <p:spPr>
            <a:xfrm>
              <a:off x="8187156" y="5643211"/>
              <a:ext cx="49031" cy="186031"/>
            </a:xfrm>
            <a:prstGeom prst="rect">
              <a:avLst/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7" name="Grupo 46">
            <a:extLst>
              <a:ext uri="{FF2B5EF4-FFF2-40B4-BE49-F238E27FC236}">
                <a16:creationId xmlns:a16="http://schemas.microsoft.com/office/drawing/2014/main" id="{2653CF40-D9E4-4190-A643-E0239E3743AA}"/>
              </a:ext>
            </a:extLst>
          </p:cNvPr>
          <p:cNvGrpSpPr/>
          <p:nvPr/>
        </p:nvGrpSpPr>
        <p:grpSpPr>
          <a:xfrm rot="10800000">
            <a:off x="6927813" y="5643210"/>
            <a:ext cx="176787" cy="186032"/>
            <a:chOff x="8059400" y="5643211"/>
            <a:chExt cx="176787" cy="186032"/>
          </a:xfrm>
        </p:grpSpPr>
        <p:sp>
          <p:nvSpPr>
            <p:cNvPr id="48" name="Triángulo isósceles 47">
              <a:extLst>
                <a:ext uri="{FF2B5EF4-FFF2-40B4-BE49-F238E27FC236}">
                  <a16:creationId xmlns:a16="http://schemas.microsoft.com/office/drawing/2014/main" id="{932BD89D-EE03-4844-A7D3-16CAA28FF925}"/>
                </a:ext>
              </a:extLst>
            </p:cNvPr>
            <p:cNvSpPr/>
            <p:nvPr/>
          </p:nvSpPr>
          <p:spPr>
            <a:xfrm rot="5400000">
              <a:off x="8046382" y="5663953"/>
              <a:ext cx="178308" cy="152271"/>
            </a:xfrm>
            <a:prstGeom prst="triangle">
              <a:avLst>
                <a:gd name="adj" fmla="val 49999"/>
              </a:avLst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Rectángulo 48">
              <a:extLst>
                <a:ext uri="{FF2B5EF4-FFF2-40B4-BE49-F238E27FC236}">
                  <a16:creationId xmlns:a16="http://schemas.microsoft.com/office/drawing/2014/main" id="{C271795D-8DF0-43C2-AE34-71DA8694A765}"/>
                </a:ext>
              </a:extLst>
            </p:cNvPr>
            <p:cNvSpPr/>
            <p:nvPr/>
          </p:nvSpPr>
          <p:spPr>
            <a:xfrm>
              <a:off x="8187156" y="5643211"/>
              <a:ext cx="49031" cy="186031"/>
            </a:xfrm>
            <a:prstGeom prst="rect">
              <a:avLst/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57" name="Grupo 56">
            <a:extLst>
              <a:ext uri="{FF2B5EF4-FFF2-40B4-BE49-F238E27FC236}">
                <a16:creationId xmlns:a16="http://schemas.microsoft.com/office/drawing/2014/main" id="{3E97E0A3-3625-4BA5-995E-D239C639DAB2}"/>
              </a:ext>
            </a:extLst>
          </p:cNvPr>
          <p:cNvGrpSpPr/>
          <p:nvPr/>
        </p:nvGrpSpPr>
        <p:grpSpPr>
          <a:xfrm>
            <a:off x="6228495" y="5650934"/>
            <a:ext cx="305730" cy="227200"/>
            <a:chOff x="6228495" y="5650934"/>
            <a:chExt cx="305730" cy="227200"/>
          </a:xfrm>
        </p:grpSpPr>
        <p:cxnSp>
          <p:nvCxnSpPr>
            <p:cNvPr id="52" name="Conector: curvado 51">
              <a:extLst>
                <a:ext uri="{FF2B5EF4-FFF2-40B4-BE49-F238E27FC236}">
                  <a16:creationId xmlns:a16="http://schemas.microsoft.com/office/drawing/2014/main" id="{5B41BC1B-42EF-4C1B-8F71-CA96A09479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495" y="5650934"/>
              <a:ext cx="269895" cy="178308"/>
            </a:xfrm>
            <a:prstGeom prst="curvedConnector3">
              <a:avLst/>
            </a:prstGeom>
            <a:ln w="28575">
              <a:solidFill>
                <a:srgbClr val="BCBCB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: curvado 52">
              <a:extLst>
                <a:ext uri="{FF2B5EF4-FFF2-40B4-BE49-F238E27FC236}">
                  <a16:creationId xmlns:a16="http://schemas.microsoft.com/office/drawing/2014/main" id="{F55F8922-E4B0-4C59-8539-5176F4AB1BB5}"/>
                </a:ext>
              </a:extLst>
            </p:cNvPr>
            <p:cNvCxnSpPr>
              <a:cxnSpLocks/>
            </p:cNvCxnSpPr>
            <p:nvPr/>
          </p:nvCxnSpPr>
          <p:spPr>
            <a:xfrm>
              <a:off x="6228495" y="5675507"/>
              <a:ext cx="305730" cy="202627"/>
            </a:xfrm>
            <a:prstGeom prst="curvedConnector3">
              <a:avLst/>
            </a:prstGeom>
            <a:ln w="28575">
              <a:solidFill>
                <a:srgbClr val="BCBCB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CuadroTexto 49">
            <a:extLst>
              <a:ext uri="{FF2B5EF4-FFF2-40B4-BE49-F238E27FC236}">
                <a16:creationId xmlns:a16="http://schemas.microsoft.com/office/drawing/2014/main" id="{0A44808B-1D37-4268-BC4F-CFA605324194}"/>
              </a:ext>
            </a:extLst>
          </p:cNvPr>
          <p:cNvSpPr txBox="1"/>
          <p:nvPr/>
        </p:nvSpPr>
        <p:spPr>
          <a:xfrm>
            <a:off x="3188118" y="455342"/>
            <a:ext cx="926611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000" dirty="0">
                <a:solidFill>
                  <a:schemeClr val="bg1"/>
                </a:solidFill>
                <a:latin typeface="Skrapbook" pitchFamily="2" charset="0"/>
                <a:cs typeface="Aharoni" panose="02010803020104030203" pitchFamily="2" charset="-79"/>
              </a:rPr>
              <a:t>3. Equipo de protección personal (EPP)</a:t>
            </a:r>
          </a:p>
        </p:txBody>
      </p:sp>
      <p:pic>
        <p:nvPicPr>
          <p:cNvPr id="23" name="blackpink-how-you-like-that-mv">
            <a:hlinkClick r:id="" action="ppaction://media"/>
            <a:extLst>
              <a:ext uri="{FF2B5EF4-FFF2-40B4-BE49-F238E27FC236}">
                <a16:creationId xmlns:a16="http://schemas.microsoft.com/office/drawing/2014/main" id="{603DCF74-754E-48D1-9D75-10418741435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1632" end="111304.20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92144" y="6156249"/>
            <a:ext cx="609600" cy="609600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7630A4D5-447E-42A9-A386-B659CE69926F}"/>
              </a:ext>
            </a:extLst>
          </p:cNvPr>
          <p:cNvSpPr/>
          <p:nvPr/>
        </p:nvSpPr>
        <p:spPr>
          <a:xfrm>
            <a:off x="3416784" y="6016544"/>
            <a:ext cx="24081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868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74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3.33333E-6 L 0.64831 0.00069 " pathEditMode="relative" rAng="0" ptsTypes="AA">
                                      <p:cBhvr>
                                        <p:cTn id="8" dur="1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0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77">
            <a:extLst>
              <a:ext uri="{FF2B5EF4-FFF2-40B4-BE49-F238E27FC236}">
                <a16:creationId xmlns:a16="http://schemas.microsoft.com/office/drawing/2014/main" id="{477E9C30-9FC9-4CD4-8661-112B4C2D1CF7}"/>
              </a:ext>
            </a:extLst>
          </p:cNvPr>
          <p:cNvSpPr/>
          <p:nvPr/>
        </p:nvSpPr>
        <p:spPr>
          <a:xfrm>
            <a:off x="-220132" y="0"/>
            <a:ext cx="12412131" cy="3076136"/>
          </a:xfrm>
          <a:prstGeom prst="rect">
            <a:avLst/>
          </a:prstGeom>
          <a:gradFill>
            <a:gsLst>
              <a:gs pos="6000">
                <a:srgbClr val="000103"/>
              </a:gs>
              <a:gs pos="100000">
                <a:srgbClr val="3D3D3D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2DB1628-ECCD-4EBA-8FE1-7B09381B6DD7}"/>
              </a:ext>
            </a:extLst>
          </p:cNvPr>
          <p:cNvSpPr/>
          <p:nvPr/>
        </p:nvSpPr>
        <p:spPr>
          <a:xfrm>
            <a:off x="0" y="0"/>
            <a:ext cx="2756452" cy="697064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grpSp>
        <p:nvGrpSpPr>
          <p:cNvPr id="3" name="Group 129">
            <a:extLst>
              <a:ext uri="{FF2B5EF4-FFF2-40B4-BE49-F238E27FC236}">
                <a16:creationId xmlns:a16="http://schemas.microsoft.com/office/drawing/2014/main" id="{CF20E4BD-6CE5-418C-8B42-1FBEEA08911D}"/>
              </a:ext>
            </a:extLst>
          </p:cNvPr>
          <p:cNvGrpSpPr/>
          <p:nvPr/>
        </p:nvGrpSpPr>
        <p:grpSpPr>
          <a:xfrm>
            <a:off x="11596764" y="243855"/>
            <a:ext cx="359228" cy="359228"/>
            <a:chOff x="3640891" y="162693"/>
            <a:chExt cx="359228" cy="3592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" name="Oval 130">
              <a:extLst>
                <a:ext uri="{FF2B5EF4-FFF2-40B4-BE49-F238E27FC236}">
                  <a16:creationId xmlns:a16="http://schemas.microsoft.com/office/drawing/2014/main" id="{FFE5AA85-CDDA-4CCA-B3BC-31788F5C73C1}"/>
                </a:ext>
              </a:extLst>
            </p:cNvPr>
            <p:cNvSpPr/>
            <p:nvPr/>
          </p:nvSpPr>
          <p:spPr>
            <a:xfrm>
              <a:off x="3640891" y="162693"/>
              <a:ext cx="359228" cy="359228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" name="Chevron 131">
              <a:extLst>
                <a:ext uri="{FF2B5EF4-FFF2-40B4-BE49-F238E27FC236}">
                  <a16:creationId xmlns:a16="http://schemas.microsoft.com/office/drawing/2014/main" id="{F7287FF6-67CB-4E69-A54F-76C22E0FDDB1}"/>
                </a:ext>
              </a:extLst>
            </p:cNvPr>
            <p:cNvSpPr/>
            <p:nvPr/>
          </p:nvSpPr>
          <p:spPr>
            <a:xfrm>
              <a:off x="3789548" y="260763"/>
              <a:ext cx="103060" cy="164759"/>
            </a:xfrm>
            <a:prstGeom prst="chevron">
              <a:avLst>
                <a:gd name="adj" fmla="val 78301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129">
            <a:extLst>
              <a:ext uri="{FF2B5EF4-FFF2-40B4-BE49-F238E27FC236}">
                <a16:creationId xmlns:a16="http://schemas.microsoft.com/office/drawing/2014/main" id="{6ADF6686-0C23-4F06-8251-6F35680E6F47}"/>
              </a:ext>
            </a:extLst>
          </p:cNvPr>
          <p:cNvGrpSpPr/>
          <p:nvPr/>
        </p:nvGrpSpPr>
        <p:grpSpPr>
          <a:xfrm rot="10800000">
            <a:off x="10772211" y="244691"/>
            <a:ext cx="359228" cy="359228"/>
            <a:chOff x="3640891" y="162693"/>
            <a:chExt cx="359228" cy="3592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" name="Oval 130">
              <a:extLst>
                <a:ext uri="{FF2B5EF4-FFF2-40B4-BE49-F238E27FC236}">
                  <a16:creationId xmlns:a16="http://schemas.microsoft.com/office/drawing/2014/main" id="{424C0A7C-B055-4137-8455-C236A233A294}"/>
                </a:ext>
              </a:extLst>
            </p:cNvPr>
            <p:cNvSpPr/>
            <p:nvPr/>
          </p:nvSpPr>
          <p:spPr>
            <a:xfrm>
              <a:off x="3640891" y="162693"/>
              <a:ext cx="359228" cy="359228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" name="Chevron 131">
              <a:hlinkClick r:id="rId4" action="ppaction://hlinksldjump"/>
              <a:extLst>
                <a:ext uri="{FF2B5EF4-FFF2-40B4-BE49-F238E27FC236}">
                  <a16:creationId xmlns:a16="http://schemas.microsoft.com/office/drawing/2014/main" id="{2AEE167A-3185-43A5-B72C-918A4487316E}"/>
                </a:ext>
              </a:extLst>
            </p:cNvPr>
            <p:cNvSpPr/>
            <p:nvPr/>
          </p:nvSpPr>
          <p:spPr>
            <a:xfrm>
              <a:off x="3789548" y="260763"/>
              <a:ext cx="103060" cy="164759"/>
            </a:xfrm>
            <a:prstGeom prst="chevron">
              <a:avLst>
                <a:gd name="adj" fmla="val 78301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upo 19">
            <a:extLst>
              <a:ext uri="{FF2B5EF4-FFF2-40B4-BE49-F238E27FC236}">
                <a16:creationId xmlns:a16="http://schemas.microsoft.com/office/drawing/2014/main" id="{8F644492-C6E7-48C8-93C4-A12EEC199846}"/>
              </a:ext>
            </a:extLst>
          </p:cNvPr>
          <p:cNvGrpSpPr/>
          <p:nvPr/>
        </p:nvGrpSpPr>
        <p:grpSpPr>
          <a:xfrm>
            <a:off x="663278" y="664204"/>
            <a:ext cx="1867887" cy="461665"/>
            <a:chOff x="663278" y="664204"/>
            <a:chExt cx="1867887" cy="461665"/>
          </a:xfrm>
        </p:grpSpPr>
        <p:sp>
          <p:nvSpPr>
            <p:cNvPr id="9" name="Freeform 140">
              <a:extLst>
                <a:ext uri="{FF2B5EF4-FFF2-40B4-BE49-F238E27FC236}">
                  <a16:creationId xmlns:a16="http://schemas.microsoft.com/office/drawing/2014/main" id="{8B421BC4-93CF-49EA-8AD2-B54BDF4E7F9C}"/>
                </a:ext>
              </a:extLst>
            </p:cNvPr>
            <p:cNvSpPr/>
            <p:nvPr/>
          </p:nvSpPr>
          <p:spPr>
            <a:xfrm>
              <a:off x="663278" y="664204"/>
              <a:ext cx="354096" cy="380489"/>
            </a:xfrm>
            <a:custGeom>
              <a:avLst/>
              <a:gdLst>
                <a:gd name="connsiteX0" fmla="*/ 989763 w 1979525"/>
                <a:gd name="connsiteY0" fmla="*/ 0 h 2114669"/>
                <a:gd name="connsiteX1" fmla="*/ 1979525 w 1979525"/>
                <a:gd name="connsiteY1" fmla="*/ 654022 h 2114669"/>
                <a:gd name="connsiteX2" fmla="*/ 1979525 w 1979525"/>
                <a:gd name="connsiteY2" fmla="*/ 2114669 h 2114669"/>
                <a:gd name="connsiteX3" fmla="*/ 1303337 w 1979525"/>
                <a:gd name="connsiteY3" fmla="*/ 2114669 h 2114669"/>
                <a:gd name="connsiteX4" fmla="*/ 1303337 w 1979525"/>
                <a:gd name="connsiteY4" fmla="*/ 1150573 h 2114669"/>
                <a:gd name="connsiteX5" fmla="*/ 697050 w 1979525"/>
                <a:gd name="connsiteY5" fmla="*/ 1150573 h 2114669"/>
                <a:gd name="connsiteX6" fmla="*/ 697050 w 1979525"/>
                <a:gd name="connsiteY6" fmla="*/ 2114669 h 2114669"/>
                <a:gd name="connsiteX7" fmla="*/ 0 w 1979525"/>
                <a:gd name="connsiteY7" fmla="*/ 2114669 h 2114669"/>
                <a:gd name="connsiteX8" fmla="*/ 0 w 1979525"/>
                <a:gd name="connsiteY8" fmla="*/ 654022 h 2114669"/>
                <a:gd name="connsiteX9" fmla="*/ 989763 w 1979525"/>
                <a:gd name="connsiteY9" fmla="*/ 0 h 2114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9525" h="2114669">
                  <a:moveTo>
                    <a:pt x="989763" y="0"/>
                  </a:moveTo>
                  <a:lnTo>
                    <a:pt x="1979525" y="654022"/>
                  </a:lnTo>
                  <a:lnTo>
                    <a:pt x="1979525" y="2114669"/>
                  </a:lnTo>
                  <a:lnTo>
                    <a:pt x="1303337" y="2114669"/>
                  </a:lnTo>
                  <a:lnTo>
                    <a:pt x="1303337" y="1150573"/>
                  </a:lnTo>
                  <a:lnTo>
                    <a:pt x="697050" y="1150573"/>
                  </a:lnTo>
                  <a:lnTo>
                    <a:pt x="697050" y="2114669"/>
                  </a:lnTo>
                  <a:lnTo>
                    <a:pt x="0" y="2114669"/>
                  </a:lnTo>
                  <a:lnTo>
                    <a:pt x="0" y="654022"/>
                  </a:lnTo>
                  <a:lnTo>
                    <a:pt x="989763" y="0"/>
                  </a:lnTo>
                  <a:close/>
                </a:path>
              </a:pathLst>
            </a:cu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911F9426-8DF1-4F9A-9526-F55436520054}"/>
                </a:ext>
              </a:extLst>
            </p:cNvPr>
            <p:cNvSpPr txBox="1"/>
            <p:nvPr/>
          </p:nvSpPr>
          <p:spPr>
            <a:xfrm>
              <a:off x="1201178" y="664204"/>
              <a:ext cx="13299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419" sz="2400" dirty="0">
                  <a:solidFill>
                    <a:schemeClr val="bg1"/>
                  </a:solidFill>
                  <a:latin typeface="Hug Me Tight" pitchFamily="50" charset="0"/>
                </a:rPr>
                <a:t>Inicio</a:t>
              </a:r>
              <a:endParaRPr lang="es-MX" sz="2400" dirty="0">
                <a:solidFill>
                  <a:schemeClr val="bg1"/>
                </a:solidFill>
                <a:latin typeface="Hug Me Tight" pitchFamily="50" charset="0"/>
              </a:endParaRP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879E2B13-72F8-423D-B3A2-698B94AE17DB}"/>
              </a:ext>
            </a:extLst>
          </p:cNvPr>
          <p:cNvGrpSpPr/>
          <p:nvPr/>
        </p:nvGrpSpPr>
        <p:grpSpPr>
          <a:xfrm>
            <a:off x="614572" y="1367512"/>
            <a:ext cx="1792097" cy="461665"/>
            <a:chOff x="614572" y="1367512"/>
            <a:chExt cx="1792097" cy="461665"/>
          </a:xfrm>
        </p:grpSpPr>
        <p:grpSp>
          <p:nvGrpSpPr>
            <p:cNvPr id="11" name="Group 144">
              <a:extLst>
                <a:ext uri="{FF2B5EF4-FFF2-40B4-BE49-F238E27FC236}">
                  <a16:creationId xmlns:a16="http://schemas.microsoft.com/office/drawing/2014/main" id="{AE7AA94B-5E4F-4AC5-9316-5B5C918F164D}"/>
                </a:ext>
              </a:extLst>
            </p:cNvPr>
            <p:cNvGrpSpPr/>
            <p:nvPr/>
          </p:nvGrpSpPr>
          <p:grpSpPr>
            <a:xfrm>
              <a:off x="614572" y="1367512"/>
              <a:ext cx="354096" cy="380489"/>
              <a:chOff x="1871831" y="1043492"/>
              <a:chExt cx="261536" cy="265017"/>
            </a:xfrm>
          </p:grpSpPr>
          <p:sp>
            <p:nvSpPr>
              <p:cNvPr id="12" name="Oval 145">
                <a:extLst>
                  <a:ext uri="{FF2B5EF4-FFF2-40B4-BE49-F238E27FC236}">
                    <a16:creationId xmlns:a16="http://schemas.microsoft.com/office/drawing/2014/main" id="{DB47F0E8-DF29-4924-90F5-38FF86402B97}"/>
                  </a:ext>
                </a:extLst>
              </p:cNvPr>
              <p:cNvSpPr/>
              <p:nvPr/>
            </p:nvSpPr>
            <p:spPr>
              <a:xfrm>
                <a:off x="1871831" y="1043492"/>
                <a:ext cx="226920" cy="226920"/>
              </a:xfrm>
              <a:prstGeom prst="ellipse">
                <a:avLst/>
              </a:prstGeom>
              <a:noFill/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cxnSp>
            <p:nvCxnSpPr>
              <p:cNvPr id="13" name="Straight Connector 146">
                <a:extLst>
                  <a:ext uri="{FF2B5EF4-FFF2-40B4-BE49-F238E27FC236}">
                    <a16:creationId xmlns:a16="http://schemas.microsoft.com/office/drawing/2014/main" id="{1101696F-E007-4827-ACCD-024E74D1A037}"/>
                  </a:ext>
                </a:extLst>
              </p:cNvPr>
              <p:cNvCxnSpPr>
                <a:stCxn id="12" idx="5"/>
              </p:cNvCxnSpPr>
              <p:nvPr/>
            </p:nvCxnSpPr>
            <p:spPr>
              <a:xfrm>
                <a:off x="2065519" y="1237180"/>
                <a:ext cx="67848" cy="713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44808562-5149-46D1-8786-894370A82E62}"/>
                </a:ext>
              </a:extLst>
            </p:cNvPr>
            <p:cNvSpPr txBox="1"/>
            <p:nvPr/>
          </p:nvSpPr>
          <p:spPr>
            <a:xfrm>
              <a:off x="1076682" y="1367512"/>
              <a:ext cx="13299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419" sz="2400" dirty="0">
                  <a:solidFill>
                    <a:schemeClr val="bg1"/>
                  </a:solidFill>
                  <a:latin typeface="Hug Me Tight" pitchFamily="50" charset="0"/>
                </a:rPr>
                <a:t>Buscar</a:t>
              </a:r>
              <a:endParaRPr lang="es-MX" sz="2400" dirty="0">
                <a:solidFill>
                  <a:schemeClr val="bg1"/>
                </a:solidFill>
                <a:latin typeface="Hug Me Tight" pitchFamily="50" charset="0"/>
              </a:endParaRPr>
            </a:p>
          </p:txBody>
        </p:sp>
      </p:grpSp>
      <p:grpSp>
        <p:nvGrpSpPr>
          <p:cNvPr id="22" name="Grupo 21">
            <a:extLst>
              <a:ext uri="{FF2B5EF4-FFF2-40B4-BE49-F238E27FC236}">
                <a16:creationId xmlns:a16="http://schemas.microsoft.com/office/drawing/2014/main" id="{0E84E21F-C722-4791-91EB-32E381400817}"/>
              </a:ext>
            </a:extLst>
          </p:cNvPr>
          <p:cNvGrpSpPr/>
          <p:nvPr/>
        </p:nvGrpSpPr>
        <p:grpSpPr>
          <a:xfrm>
            <a:off x="585707" y="2070820"/>
            <a:ext cx="1959037" cy="461665"/>
            <a:chOff x="585707" y="2070820"/>
            <a:chExt cx="1959037" cy="461665"/>
          </a:xfrm>
        </p:grpSpPr>
        <p:grpSp>
          <p:nvGrpSpPr>
            <p:cNvPr id="15" name="Group 147">
              <a:extLst>
                <a:ext uri="{FF2B5EF4-FFF2-40B4-BE49-F238E27FC236}">
                  <a16:creationId xmlns:a16="http://schemas.microsoft.com/office/drawing/2014/main" id="{D37EA36D-441D-46CF-A474-0AB1337C895E}"/>
                </a:ext>
              </a:extLst>
            </p:cNvPr>
            <p:cNvGrpSpPr/>
            <p:nvPr/>
          </p:nvGrpSpPr>
          <p:grpSpPr>
            <a:xfrm>
              <a:off x="585707" y="2186005"/>
              <a:ext cx="382961" cy="325792"/>
              <a:chOff x="3688336" y="1545798"/>
              <a:chExt cx="276625" cy="383429"/>
            </a:xfrm>
          </p:grpSpPr>
          <p:cxnSp>
            <p:nvCxnSpPr>
              <p:cNvPr id="16" name="Straight Connector 148">
                <a:extLst>
                  <a:ext uri="{FF2B5EF4-FFF2-40B4-BE49-F238E27FC236}">
                    <a16:creationId xmlns:a16="http://schemas.microsoft.com/office/drawing/2014/main" id="{69C53156-0D0E-4654-A0F2-DA666F02C848}"/>
                  </a:ext>
                </a:extLst>
              </p:cNvPr>
              <p:cNvCxnSpPr/>
              <p:nvPr/>
            </p:nvCxnSpPr>
            <p:spPr>
              <a:xfrm>
                <a:off x="3688336" y="1545798"/>
                <a:ext cx="0" cy="3834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49">
                <a:extLst>
                  <a:ext uri="{FF2B5EF4-FFF2-40B4-BE49-F238E27FC236}">
                    <a16:creationId xmlns:a16="http://schemas.microsoft.com/office/drawing/2014/main" id="{947550A5-0F4E-4583-B3FE-2517BF9DDC80}"/>
                  </a:ext>
                </a:extLst>
              </p:cNvPr>
              <p:cNvCxnSpPr/>
              <p:nvPr/>
            </p:nvCxnSpPr>
            <p:spPr>
              <a:xfrm>
                <a:off x="3772861" y="1545798"/>
                <a:ext cx="0" cy="3834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50">
                <a:extLst>
                  <a:ext uri="{FF2B5EF4-FFF2-40B4-BE49-F238E27FC236}">
                    <a16:creationId xmlns:a16="http://schemas.microsoft.com/office/drawing/2014/main" id="{A89E5752-BF67-4C89-87AC-B17317A5DD6B}"/>
                  </a:ext>
                </a:extLst>
              </p:cNvPr>
              <p:cNvCxnSpPr/>
              <p:nvPr/>
            </p:nvCxnSpPr>
            <p:spPr>
              <a:xfrm>
                <a:off x="3857385" y="1545798"/>
                <a:ext cx="107576" cy="383429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C657FDE0-1AC3-40F8-AE16-D62C95D40F48}"/>
                </a:ext>
              </a:extLst>
            </p:cNvPr>
            <p:cNvSpPr txBox="1"/>
            <p:nvPr/>
          </p:nvSpPr>
          <p:spPr>
            <a:xfrm>
              <a:off x="1017374" y="2070820"/>
              <a:ext cx="15273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419" sz="2400" dirty="0">
                  <a:solidFill>
                    <a:schemeClr val="bg1"/>
                  </a:solidFill>
                  <a:latin typeface="Hug Me Tight" pitchFamily="50" charset="0"/>
                </a:rPr>
                <a:t>Librería</a:t>
              </a:r>
              <a:endParaRPr lang="es-MX" sz="2400" dirty="0">
                <a:solidFill>
                  <a:schemeClr val="bg1"/>
                </a:solidFill>
                <a:latin typeface="Hug Me Tight" pitchFamily="50" charset="0"/>
              </a:endParaRPr>
            </a:p>
          </p:txBody>
        </p:sp>
      </p:grpSp>
      <p:sp>
        <p:nvSpPr>
          <p:cNvPr id="38" name="CuadroTexto 37">
            <a:extLst>
              <a:ext uri="{FF2B5EF4-FFF2-40B4-BE49-F238E27FC236}">
                <a16:creationId xmlns:a16="http://schemas.microsoft.com/office/drawing/2014/main" id="{7BCAAF56-5077-4187-8241-01A3BCB7485A}"/>
              </a:ext>
            </a:extLst>
          </p:cNvPr>
          <p:cNvSpPr txBox="1"/>
          <p:nvPr/>
        </p:nvSpPr>
        <p:spPr>
          <a:xfrm>
            <a:off x="3123166" y="3485321"/>
            <a:ext cx="81770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No tocar el crisol ni el cobre hasta que se enfríen.</a:t>
            </a:r>
          </a:p>
          <a:p>
            <a:r>
              <a:rPr lang="es-MX" dirty="0">
                <a:solidFill>
                  <a:schemeClr val="bg1"/>
                </a:solidFill>
              </a:rPr>
              <a:t>No mirar directamente la llama del mechero.</a:t>
            </a:r>
          </a:p>
          <a:p>
            <a:r>
              <a:rPr lang="es-MX" dirty="0">
                <a:solidFill>
                  <a:schemeClr val="bg1"/>
                </a:solidFill>
              </a:rPr>
              <a:t>Evitar oler directamente los productos de la combustión.</a:t>
            </a:r>
          </a:p>
          <a:p>
            <a:r>
              <a:rPr lang="es-MX" dirty="0">
                <a:solidFill>
                  <a:schemeClr val="bg1"/>
                </a:solidFill>
              </a:rPr>
              <a:t>Mantener limpia el área de trabajo y alejar papeles o alcoholes.</a:t>
            </a:r>
          </a:p>
          <a:p>
            <a:r>
              <a:rPr lang="es-MX" dirty="0">
                <a:solidFill>
                  <a:schemeClr val="bg1"/>
                </a:solidFill>
              </a:rPr>
              <a:t>Conocer la ubicación del extintor, ducha y lavaojos.</a:t>
            </a:r>
            <a:r>
              <a:rPr lang="es-419" dirty="0">
                <a:solidFill>
                  <a:schemeClr val="bg1"/>
                </a:solidFill>
              </a:rPr>
              <a:t> </a:t>
            </a:r>
            <a:endParaRPr lang="es-MX" dirty="0">
              <a:solidFill>
                <a:schemeClr val="bg1"/>
              </a:solidFill>
            </a:endParaRP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33CE76BF-2498-4099-B75D-6467EB196F76}"/>
              </a:ext>
            </a:extLst>
          </p:cNvPr>
          <p:cNvGrpSpPr/>
          <p:nvPr/>
        </p:nvGrpSpPr>
        <p:grpSpPr>
          <a:xfrm>
            <a:off x="3416784" y="6156249"/>
            <a:ext cx="8024627" cy="97832"/>
            <a:chOff x="3416784" y="6156249"/>
            <a:chExt cx="8024627" cy="97832"/>
          </a:xfrm>
        </p:grpSpPr>
        <p:sp>
          <p:nvSpPr>
            <p:cNvPr id="27" name="Rectángulo: esquinas redondeadas 26">
              <a:extLst>
                <a:ext uri="{FF2B5EF4-FFF2-40B4-BE49-F238E27FC236}">
                  <a16:creationId xmlns:a16="http://schemas.microsoft.com/office/drawing/2014/main" id="{EF8DE1F5-4D4E-4C26-954C-6AB6F507F111}"/>
                </a:ext>
              </a:extLst>
            </p:cNvPr>
            <p:cNvSpPr/>
            <p:nvPr/>
          </p:nvSpPr>
          <p:spPr>
            <a:xfrm>
              <a:off x="3416785" y="6156250"/>
              <a:ext cx="8024626" cy="97831"/>
            </a:xfrm>
            <a:prstGeom prst="roundRect">
              <a:avLst>
                <a:gd name="adj" fmla="val 37926"/>
              </a:avLst>
            </a:pr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1" name="Rectángulo: esquinas redondeadas 40">
              <a:extLst>
                <a:ext uri="{FF2B5EF4-FFF2-40B4-BE49-F238E27FC236}">
                  <a16:creationId xmlns:a16="http://schemas.microsoft.com/office/drawing/2014/main" id="{95E6BA1B-E29D-4B43-928D-DD68434709BF}"/>
                </a:ext>
              </a:extLst>
            </p:cNvPr>
            <p:cNvSpPr/>
            <p:nvPr/>
          </p:nvSpPr>
          <p:spPr>
            <a:xfrm flipV="1">
              <a:off x="3416784" y="6156249"/>
              <a:ext cx="3495459" cy="97831"/>
            </a:xfrm>
            <a:prstGeom prst="roundRect">
              <a:avLst>
                <a:gd name="adj" fmla="val 37926"/>
              </a:avLst>
            </a:prstGeom>
            <a:solidFill>
              <a:srgbClr val="B6B6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3" name="Grupo 42">
            <a:extLst>
              <a:ext uri="{FF2B5EF4-FFF2-40B4-BE49-F238E27FC236}">
                <a16:creationId xmlns:a16="http://schemas.microsoft.com/office/drawing/2014/main" id="{957B6323-7528-4E83-80BF-557F12F294E3}"/>
              </a:ext>
            </a:extLst>
          </p:cNvPr>
          <p:cNvGrpSpPr/>
          <p:nvPr/>
        </p:nvGrpSpPr>
        <p:grpSpPr>
          <a:xfrm>
            <a:off x="7247467" y="5446938"/>
            <a:ext cx="546100" cy="552912"/>
            <a:chOff x="7247467" y="5446938"/>
            <a:chExt cx="546100" cy="552912"/>
          </a:xfrm>
        </p:grpSpPr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236B7E3A-86FF-4D89-B8FA-2A291146A09E}"/>
                </a:ext>
              </a:extLst>
            </p:cNvPr>
            <p:cNvSpPr/>
            <p:nvPr/>
          </p:nvSpPr>
          <p:spPr>
            <a:xfrm>
              <a:off x="7247467" y="5446938"/>
              <a:ext cx="546100" cy="552912"/>
            </a:xfrm>
            <a:prstGeom prst="ellipse">
              <a:avLst/>
            </a:prstGeom>
            <a:noFill/>
            <a:ln w="28575">
              <a:solidFill>
                <a:srgbClr val="71727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2" name="Triángulo isósceles 41">
              <a:extLst>
                <a:ext uri="{FF2B5EF4-FFF2-40B4-BE49-F238E27FC236}">
                  <a16:creationId xmlns:a16="http://schemas.microsoft.com/office/drawing/2014/main" id="{C83A26F1-58F3-4F12-A310-45E3EA8D2D5A}"/>
                </a:ext>
              </a:extLst>
            </p:cNvPr>
            <p:cNvSpPr/>
            <p:nvPr/>
          </p:nvSpPr>
          <p:spPr>
            <a:xfrm rot="5400000">
              <a:off x="7411442" y="5586312"/>
              <a:ext cx="309475" cy="274164"/>
            </a:xfrm>
            <a:prstGeom prst="triangle">
              <a:avLst>
                <a:gd name="adj" fmla="val 57434"/>
              </a:avLst>
            </a:prstGeom>
            <a:solidFill>
              <a:srgbClr val="FFFE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6" name="Grupo 45">
            <a:extLst>
              <a:ext uri="{FF2B5EF4-FFF2-40B4-BE49-F238E27FC236}">
                <a16:creationId xmlns:a16="http://schemas.microsoft.com/office/drawing/2014/main" id="{CEBE1EF1-6BC0-4CD8-B4F4-51ED66D3B43A}"/>
              </a:ext>
            </a:extLst>
          </p:cNvPr>
          <p:cNvGrpSpPr/>
          <p:nvPr/>
        </p:nvGrpSpPr>
        <p:grpSpPr>
          <a:xfrm>
            <a:off x="8059400" y="5643211"/>
            <a:ext cx="176787" cy="186032"/>
            <a:chOff x="8059400" y="5643211"/>
            <a:chExt cx="176787" cy="186032"/>
          </a:xfrm>
        </p:grpSpPr>
        <p:sp>
          <p:nvSpPr>
            <p:cNvPr id="44" name="Triángulo isósceles 43">
              <a:extLst>
                <a:ext uri="{FF2B5EF4-FFF2-40B4-BE49-F238E27FC236}">
                  <a16:creationId xmlns:a16="http://schemas.microsoft.com/office/drawing/2014/main" id="{7289771A-963D-4192-B646-51EC84379064}"/>
                </a:ext>
              </a:extLst>
            </p:cNvPr>
            <p:cNvSpPr/>
            <p:nvPr/>
          </p:nvSpPr>
          <p:spPr>
            <a:xfrm rot="5400000">
              <a:off x="8046382" y="5663953"/>
              <a:ext cx="178308" cy="152271"/>
            </a:xfrm>
            <a:prstGeom prst="triangle">
              <a:avLst>
                <a:gd name="adj" fmla="val 49999"/>
              </a:avLst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5" name="Rectángulo 44">
              <a:extLst>
                <a:ext uri="{FF2B5EF4-FFF2-40B4-BE49-F238E27FC236}">
                  <a16:creationId xmlns:a16="http://schemas.microsoft.com/office/drawing/2014/main" id="{B59F62F6-F0E2-4E87-BFC3-F4C1A085CE2D}"/>
                </a:ext>
              </a:extLst>
            </p:cNvPr>
            <p:cNvSpPr/>
            <p:nvPr/>
          </p:nvSpPr>
          <p:spPr>
            <a:xfrm>
              <a:off x="8187156" y="5643211"/>
              <a:ext cx="49031" cy="186031"/>
            </a:xfrm>
            <a:prstGeom prst="rect">
              <a:avLst/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47" name="Grupo 46">
            <a:extLst>
              <a:ext uri="{FF2B5EF4-FFF2-40B4-BE49-F238E27FC236}">
                <a16:creationId xmlns:a16="http://schemas.microsoft.com/office/drawing/2014/main" id="{2653CF40-D9E4-4190-A643-E0239E3743AA}"/>
              </a:ext>
            </a:extLst>
          </p:cNvPr>
          <p:cNvGrpSpPr/>
          <p:nvPr/>
        </p:nvGrpSpPr>
        <p:grpSpPr>
          <a:xfrm rot="10800000">
            <a:off x="6927813" y="5643210"/>
            <a:ext cx="176787" cy="186032"/>
            <a:chOff x="8059400" y="5643211"/>
            <a:chExt cx="176787" cy="186032"/>
          </a:xfrm>
        </p:grpSpPr>
        <p:sp>
          <p:nvSpPr>
            <p:cNvPr id="48" name="Triángulo isósceles 47">
              <a:extLst>
                <a:ext uri="{FF2B5EF4-FFF2-40B4-BE49-F238E27FC236}">
                  <a16:creationId xmlns:a16="http://schemas.microsoft.com/office/drawing/2014/main" id="{932BD89D-EE03-4844-A7D3-16CAA28FF925}"/>
                </a:ext>
              </a:extLst>
            </p:cNvPr>
            <p:cNvSpPr/>
            <p:nvPr/>
          </p:nvSpPr>
          <p:spPr>
            <a:xfrm rot="5400000">
              <a:off x="8046382" y="5663953"/>
              <a:ext cx="178308" cy="152271"/>
            </a:xfrm>
            <a:prstGeom prst="triangle">
              <a:avLst>
                <a:gd name="adj" fmla="val 49999"/>
              </a:avLst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49" name="Rectángulo 48">
              <a:extLst>
                <a:ext uri="{FF2B5EF4-FFF2-40B4-BE49-F238E27FC236}">
                  <a16:creationId xmlns:a16="http://schemas.microsoft.com/office/drawing/2014/main" id="{C271795D-8DF0-43C2-AE34-71DA8694A765}"/>
                </a:ext>
              </a:extLst>
            </p:cNvPr>
            <p:cNvSpPr/>
            <p:nvPr/>
          </p:nvSpPr>
          <p:spPr>
            <a:xfrm>
              <a:off x="8187156" y="5643211"/>
              <a:ext cx="49031" cy="186031"/>
            </a:xfrm>
            <a:prstGeom prst="rect">
              <a:avLst/>
            </a:prstGeom>
            <a:solidFill>
              <a:srgbClr val="BCBC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grpSp>
        <p:nvGrpSpPr>
          <p:cNvPr id="57" name="Grupo 56">
            <a:extLst>
              <a:ext uri="{FF2B5EF4-FFF2-40B4-BE49-F238E27FC236}">
                <a16:creationId xmlns:a16="http://schemas.microsoft.com/office/drawing/2014/main" id="{3E97E0A3-3625-4BA5-995E-D239C639DAB2}"/>
              </a:ext>
            </a:extLst>
          </p:cNvPr>
          <p:cNvGrpSpPr/>
          <p:nvPr/>
        </p:nvGrpSpPr>
        <p:grpSpPr>
          <a:xfrm>
            <a:off x="6228495" y="5650934"/>
            <a:ext cx="305730" cy="227200"/>
            <a:chOff x="6228495" y="5650934"/>
            <a:chExt cx="305730" cy="227200"/>
          </a:xfrm>
        </p:grpSpPr>
        <p:cxnSp>
          <p:nvCxnSpPr>
            <p:cNvPr id="52" name="Conector: curvado 51">
              <a:extLst>
                <a:ext uri="{FF2B5EF4-FFF2-40B4-BE49-F238E27FC236}">
                  <a16:creationId xmlns:a16="http://schemas.microsoft.com/office/drawing/2014/main" id="{5B41BC1B-42EF-4C1B-8F71-CA96A09479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495" y="5650934"/>
              <a:ext cx="269895" cy="178308"/>
            </a:xfrm>
            <a:prstGeom prst="curvedConnector3">
              <a:avLst/>
            </a:prstGeom>
            <a:ln w="28575">
              <a:solidFill>
                <a:srgbClr val="BCBCB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ector: curvado 52">
              <a:extLst>
                <a:ext uri="{FF2B5EF4-FFF2-40B4-BE49-F238E27FC236}">
                  <a16:creationId xmlns:a16="http://schemas.microsoft.com/office/drawing/2014/main" id="{F55F8922-E4B0-4C59-8539-5176F4AB1BB5}"/>
                </a:ext>
              </a:extLst>
            </p:cNvPr>
            <p:cNvCxnSpPr>
              <a:cxnSpLocks/>
            </p:cNvCxnSpPr>
            <p:nvPr/>
          </p:nvCxnSpPr>
          <p:spPr>
            <a:xfrm>
              <a:off x="6228495" y="5675507"/>
              <a:ext cx="305730" cy="202627"/>
            </a:xfrm>
            <a:prstGeom prst="curvedConnector3">
              <a:avLst/>
            </a:prstGeom>
            <a:ln w="28575">
              <a:solidFill>
                <a:srgbClr val="BCBCB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3" name="ariana-grande-3435-video-oficial-espanol">
            <a:hlinkClick r:id="" action="ppaction://media"/>
            <a:extLst>
              <a:ext uri="{FF2B5EF4-FFF2-40B4-BE49-F238E27FC236}">
                <a16:creationId xmlns:a16="http://schemas.microsoft.com/office/drawing/2014/main" id="{67DEB7CE-CA84-4E7F-AD7C-9AF47065E30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1248" end="14474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38347" y="6205164"/>
            <a:ext cx="609600" cy="609600"/>
          </a:xfrm>
          <a:prstGeom prst="rect">
            <a:avLst/>
          </a:prstGeom>
        </p:spPr>
      </p:pic>
      <p:sp>
        <p:nvSpPr>
          <p:cNvPr id="24" name="Rectángulo 23">
            <a:extLst>
              <a:ext uri="{FF2B5EF4-FFF2-40B4-BE49-F238E27FC236}">
                <a16:creationId xmlns:a16="http://schemas.microsoft.com/office/drawing/2014/main" id="{5B5B83E1-D139-4C8A-8097-1D3F4F5437B4}"/>
              </a:ext>
            </a:extLst>
          </p:cNvPr>
          <p:cNvSpPr/>
          <p:nvPr/>
        </p:nvSpPr>
        <p:spPr>
          <a:xfrm>
            <a:off x="3416784" y="5999850"/>
            <a:ext cx="240816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BB8A6438-391F-44B1-85F2-DE9060B52C2D}"/>
              </a:ext>
            </a:extLst>
          </p:cNvPr>
          <p:cNvSpPr txBox="1"/>
          <p:nvPr/>
        </p:nvSpPr>
        <p:spPr>
          <a:xfrm>
            <a:off x="3657600" y="692233"/>
            <a:ext cx="7333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dirty="0">
                <a:solidFill>
                  <a:schemeClr val="bg1"/>
                </a:solidFill>
                <a:latin typeface="Bahnschrift SemiLight" panose="020B0502040204020203" pitchFamily="34" charset="0"/>
              </a:rPr>
              <a:t>4. Medidas preventivas</a:t>
            </a:r>
          </a:p>
        </p:txBody>
      </p:sp>
    </p:spTree>
    <p:extLst>
      <p:ext uri="{BB962C8B-B14F-4D97-AF65-F5344CB8AC3E}">
        <p14:creationId xmlns:p14="http://schemas.microsoft.com/office/powerpoint/2010/main" val="144168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4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7 L 0.64831 0.00324 " pathEditMode="relative" rAng="0" ptsTypes="AA">
                                      <p:cBhvr>
                                        <p:cTn id="8" dur="1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09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199</Words>
  <Application>Microsoft Office PowerPoint</Application>
  <PresentationFormat>Panorámica</PresentationFormat>
  <Paragraphs>33</Paragraphs>
  <Slides>5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4" baseType="lpstr">
      <vt:lpstr>Aharoni</vt:lpstr>
      <vt:lpstr>Arial</vt:lpstr>
      <vt:lpstr>Bahnschrift SemiLight</vt:lpstr>
      <vt:lpstr>Calibri</vt:lpstr>
      <vt:lpstr>Calibri Light</vt:lpstr>
      <vt:lpstr>Candy Cake</vt:lpstr>
      <vt:lpstr>Hug Me Tight</vt:lpstr>
      <vt:lpstr>Skrapbook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MILDRED GONZALEZ PAXTIAN;DANIEL DOMINGUEZ AZAMAR</dc:creator>
  <cp:lastModifiedBy>Usuario</cp:lastModifiedBy>
  <cp:revision>35</cp:revision>
  <dcterms:created xsi:type="dcterms:W3CDTF">2021-04-13T00:09:36Z</dcterms:created>
  <dcterms:modified xsi:type="dcterms:W3CDTF">2025-10-28T21:13:40Z</dcterms:modified>
</cp:coreProperties>
</file>

<file path=docProps/thumbnail.jpeg>
</file>